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382" r:id="rId2"/>
    <p:sldId id="378" r:id="rId3"/>
    <p:sldId id="392" r:id="rId4"/>
    <p:sldId id="390" r:id="rId5"/>
    <p:sldId id="384" r:id="rId6"/>
    <p:sldId id="385" r:id="rId7"/>
    <p:sldId id="379" r:id="rId8"/>
    <p:sldId id="393" r:id="rId9"/>
    <p:sldId id="394" r:id="rId10"/>
    <p:sldId id="395" r:id="rId11"/>
    <p:sldId id="396" r:id="rId12"/>
    <p:sldId id="397" r:id="rId13"/>
    <p:sldId id="398" r:id="rId14"/>
    <p:sldId id="399" r:id="rId15"/>
    <p:sldId id="257" r:id="rId16"/>
    <p:sldId id="344" r:id="rId17"/>
    <p:sldId id="261" r:id="rId18"/>
    <p:sldId id="265" r:id="rId19"/>
    <p:sldId id="262" r:id="rId20"/>
    <p:sldId id="346" r:id="rId21"/>
    <p:sldId id="263" r:id="rId22"/>
    <p:sldId id="258" r:id="rId23"/>
    <p:sldId id="259" r:id="rId24"/>
    <p:sldId id="267" r:id="rId25"/>
    <p:sldId id="296" r:id="rId26"/>
    <p:sldId id="277" r:id="rId27"/>
    <p:sldId id="271" r:id="rId28"/>
    <p:sldId id="345" r:id="rId29"/>
    <p:sldId id="269" r:id="rId30"/>
    <p:sldId id="348" r:id="rId31"/>
    <p:sldId id="351" r:id="rId32"/>
    <p:sldId id="352" r:id="rId33"/>
    <p:sldId id="355" r:id="rId34"/>
    <p:sldId id="377" r:id="rId35"/>
    <p:sldId id="281" r:id="rId36"/>
    <p:sldId id="312" r:id="rId37"/>
    <p:sldId id="298" r:id="rId38"/>
    <p:sldId id="300" r:id="rId39"/>
    <p:sldId id="299" r:id="rId40"/>
    <p:sldId id="301" r:id="rId41"/>
    <p:sldId id="359" r:id="rId42"/>
    <p:sldId id="360" r:id="rId43"/>
    <p:sldId id="389" r:id="rId44"/>
    <p:sldId id="388" r:id="rId45"/>
    <p:sldId id="380" r:id="rId46"/>
    <p:sldId id="386" r:id="rId4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4294"/>
    <a:srgbClr val="6AA3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84"/>
    <p:restoredTop sz="96197"/>
  </p:normalViewPr>
  <p:slideViewPr>
    <p:cSldViewPr snapToGrid="0" showGuides="1">
      <p:cViewPr varScale="1">
        <p:scale>
          <a:sx n="95" d="100"/>
          <a:sy n="95" d="100"/>
        </p:scale>
        <p:origin x="96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85C1B6-4CDA-154F-AE68-E6FAB06BEDD6}" type="datetimeFigureOut">
              <a:rPr kumimoji="1" lang="ja-JP" altLang="en-US" smtClean="0"/>
              <a:t>2024/7/4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F65C47-8E12-724F-820C-DAE220BD3E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5438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11A47-1AD5-4A18-8A28-A0FE647CE3F7}" type="slidenum">
              <a:rPr lang="id-ID" smtClean="0"/>
              <a:t>22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96421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11A47-1AD5-4A18-8A28-A0FE647CE3F7}" type="slidenum">
              <a:rPr lang="id-ID" smtClean="0"/>
              <a:t>42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64964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11A47-1AD5-4A18-8A28-A0FE647CE3F7}" type="slidenum">
              <a:rPr lang="id-ID" smtClean="0"/>
              <a:t>24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16878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11A47-1AD5-4A18-8A28-A0FE647CE3F7}" type="slidenum">
              <a:rPr lang="id-ID" smtClean="0"/>
              <a:t>25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81251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11A47-1AD5-4A18-8A28-A0FE647CE3F7}" type="slidenum">
              <a:rPr lang="id-ID" smtClean="0"/>
              <a:t>30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40075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11A47-1AD5-4A18-8A28-A0FE647CE3F7}" type="slidenum">
              <a:rPr lang="id-ID" smtClean="0"/>
              <a:t>31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38596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11A47-1AD5-4A18-8A28-A0FE647CE3F7}" type="slidenum">
              <a:rPr lang="id-ID" smtClean="0"/>
              <a:t>32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86029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11A47-1AD5-4A18-8A28-A0FE647CE3F7}" type="slidenum">
              <a:rPr lang="id-ID" smtClean="0"/>
              <a:t>33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86034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11A47-1AD5-4A18-8A28-A0FE647CE3F7}" type="slidenum">
              <a:rPr lang="id-ID" smtClean="0"/>
              <a:t>34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11881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11A47-1AD5-4A18-8A28-A0FE647CE3F7}" type="slidenum">
              <a:rPr lang="id-ID" smtClean="0"/>
              <a:t>41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01181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9">
            <a:extLst>
              <a:ext uri="{FF2B5EF4-FFF2-40B4-BE49-F238E27FC236}">
                <a16:creationId xmlns:a16="http://schemas.microsoft.com/office/drawing/2014/main" id="{41AF39E3-C225-4AFC-A916-84AA3A9191C4}"/>
              </a:ext>
            </a:extLst>
          </p:cNvPr>
          <p:cNvSpPr txBox="1"/>
          <p:nvPr userDrawn="1"/>
        </p:nvSpPr>
        <p:spPr>
          <a:xfrm>
            <a:off x="0" y="6638588"/>
            <a:ext cx="609432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baseline="0" dirty="0">
                <a:solidFill>
                  <a:schemeClr val="tx1"/>
                </a:solidFill>
              </a:rPr>
              <a:t>©</a:t>
            </a:r>
            <a:r>
              <a:rPr lang="ja-JP" altLang="en-US" sz="400" baseline="0" dirty="0">
                <a:solidFill>
                  <a:schemeClr val="tx1"/>
                </a:solidFill>
              </a:rPr>
              <a:t> </a:t>
            </a:r>
            <a:r>
              <a:rPr lang="en-US" altLang="ja-JP" sz="1000" baseline="0" dirty="0">
                <a:solidFill>
                  <a:schemeClr val="tx1"/>
                </a:solidFill>
              </a:rPr>
              <a:t>Kanagawa University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03675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5407239" y="2364748"/>
            <a:ext cx="6784764" cy="449325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BE3DDB7-BDE8-4FCD-2625-0BAB3496F182}"/>
              </a:ext>
            </a:extLst>
          </p:cNvPr>
          <p:cNvSpPr/>
          <p:nvPr userDrawn="1"/>
        </p:nvSpPr>
        <p:spPr>
          <a:xfrm>
            <a:off x="0" y="5"/>
            <a:ext cx="12192000" cy="23619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 b="0" i="0" dirty="0">
              <a:latin typeface="Noto Sans CJK JP Regular" panose="020B0500000000000000" pitchFamily="34" charset="-128"/>
            </a:endParaRPr>
          </a:p>
        </p:txBody>
      </p:sp>
      <p:sp>
        <p:nvSpPr>
          <p:cNvPr id="5" name="テキスト ボックス 9">
            <a:extLst>
              <a:ext uri="{FF2B5EF4-FFF2-40B4-BE49-F238E27FC236}">
                <a16:creationId xmlns:a16="http://schemas.microsoft.com/office/drawing/2014/main" id="{87B982EB-7238-483C-82F1-35C84B711392}"/>
              </a:ext>
            </a:extLst>
          </p:cNvPr>
          <p:cNvSpPr txBox="1"/>
          <p:nvPr userDrawn="1"/>
        </p:nvSpPr>
        <p:spPr>
          <a:xfrm>
            <a:off x="0" y="6638588"/>
            <a:ext cx="609432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baseline="0" dirty="0">
                <a:solidFill>
                  <a:schemeClr val="tx1"/>
                </a:solidFill>
              </a:rPr>
              <a:t>©</a:t>
            </a:r>
            <a:r>
              <a:rPr lang="ja-JP" altLang="en-US" sz="400" baseline="0" dirty="0">
                <a:solidFill>
                  <a:schemeClr val="tx1"/>
                </a:solidFill>
              </a:rPr>
              <a:t> </a:t>
            </a:r>
            <a:r>
              <a:rPr lang="en-US" altLang="ja-JP" sz="1000" baseline="0" dirty="0">
                <a:solidFill>
                  <a:schemeClr val="tx1"/>
                </a:solidFill>
              </a:rPr>
              <a:t>Kanagawa University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69468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184611" y="2854859"/>
            <a:ext cx="1570316" cy="1570316"/>
          </a:xfrm>
          <a:prstGeom prst="ellipse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310843" y="2854859"/>
            <a:ext cx="1570316" cy="1570316"/>
          </a:xfrm>
          <a:prstGeom prst="ellipse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437075" y="2854859"/>
            <a:ext cx="1570316" cy="1570316"/>
          </a:xfrm>
          <a:prstGeom prst="ellipse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6" name="テキスト ボックス 9">
            <a:extLst>
              <a:ext uri="{FF2B5EF4-FFF2-40B4-BE49-F238E27FC236}">
                <a16:creationId xmlns:a16="http://schemas.microsoft.com/office/drawing/2014/main" id="{5D76616C-A557-487E-A746-5AF757998ECB}"/>
              </a:ext>
            </a:extLst>
          </p:cNvPr>
          <p:cNvSpPr txBox="1"/>
          <p:nvPr userDrawn="1"/>
        </p:nvSpPr>
        <p:spPr>
          <a:xfrm>
            <a:off x="0" y="6638588"/>
            <a:ext cx="609432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baseline="0" dirty="0">
                <a:solidFill>
                  <a:schemeClr val="tx1"/>
                </a:solidFill>
              </a:rPr>
              <a:t>©</a:t>
            </a:r>
            <a:r>
              <a:rPr lang="ja-JP" altLang="en-US" sz="400" baseline="0" dirty="0">
                <a:solidFill>
                  <a:schemeClr val="tx1"/>
                </a:solidFill>
              </a:rPr>
              <a:t> </a:t>
            </a:r>
            <a:r>
              <a:rPr lang="en-US" altLang="ja-JP" sz="1000" baseline="0" dirty="0">
                <a:solidFill>
                  <a:schemeClr val="tx1"/>
                </a:solidFill>
              </a:rPr>
              <a:t>Kanagawa University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06110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file_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"/>
            <a:ext cx="12192000" cy="23619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 b="0" i="0" dirty="0">
              <a:latin typeface="Noto Sans CJK JP Regular" panose="020B0500000000000000" pitchFamily="34" charset="-128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576841" y="842743"/>
            <a:ext cx="3038327" cy="3038327"/>
          </a:xfrm>
          <a:prstGeom prst="ellipse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6" name="テキスト ボックス 9">
            <a:extLst>
              <a:ext uri="{FF2B5EF4-FFF2-40B4-BE49-F238E27FC236}">
                <a16:creationId xmlns:a16="http://schemas.microsoft.com/office/drawing/2014/main" id="{B4629980-A6A3-4057-B1BB-8D121705FA00}"/>
              </a:ext>
            </a:extLst>
          </p:cNvPr>
          <p:cNvSpPr txBox="1"/>
          <p:nvPr userDrawn="1"/>
        </p:nvSpPr>
        <p:spPr>
          <a:xfrm>
            <a:off x="0" y="6638588"/>
            <a:ext cx="609432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baseline="0" dirty="0">
                <a:solidFill>
                  <a:schemeClr val="tx1"/>
                </a:solidFill>
              </a:rPr>
              <a:t>©</a:t>
            </a:r>
            <a:r>
              <a:rPr lang="ja-JP" altLang="en-US" sz="400" baseline="0" dirty="0">
                <a:solidFill>
                  <a:schemeClr val="tx1"/>
                </a:solidFill>
              </a:rPr>
              <a:t> </a:t>
            </a:r>
            <a:r>
              <a:rPr lang="en-US" altLang="ja-JP" sz="1000" baseline="0" dirty="0">
                <a:solidFill>
                  <a:schemeClr val="tx1"/>
                </a:solidFill>
              </a:rPr>
              <a:t>Kanagawa University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71516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file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6096000" cy="38217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 b="0" i="0" dirty="0">
              <a:latin typeface="Noto Sans CJK JP Regular" panose="020B0500000000000000" pitchFamily="34" charset="-128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295472" y="2083895"/>
            <a:ext cx="3505056" cy="3505056"/>
          </a:xfrm>
          <a:prstGeom prst="ellipse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4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6563639" y="388309"/>
            <a:ext cx="5135672" cy="263046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6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6563639" y="3133849"/>
            <a:ext cx="5135672" cy="263046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8" name="テキスト ボックス 9">
            <a:extLst>
              <a:ext uri="{FF2B5EF4-FFF2-40B4-BE49-F238E27FC236}">
                <a16:creationId xmlns:a16="http://schemas.microsoft.com/office/drawing/2014/main" id="{9B50F056-6B4D-4B1A-B082-F73F4B51B3CA}"/>
              </a:ext>
            </a:extLst>
          </p:cNvPr>
          <p:cNvSpPr txBox="1"/>
          <p:nvPr userDrawn="1"/>
        </p:nvSpPr>
        <p:spPr>
          <a:xfrm>
            <a:off x="0" y="6638588"/>
            <a:ext cx="609432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baseline="0" dirty="0">
                <a:solidFill>
                  <a:schemeClr val="tx1"/>
                </a:solidFill>
              </a:rPr>
              <a:t>©</a:t>
            </a:r>
            <a:r>
              <a:rPr lang="ja-JP" altLang="en-US" sz="400" baseline="0" dirty="0">
                <a:solidFill>
                  <a:schemeClr val="tx1"/>
                </a:solidFill>
              </a:rPr>
              <a:t> </a:t>
            </a:r>
            <a:r>
              <a:rPr lang="en-US" altLang="ja-JP" sz="1000" baseline="0" dirty="0">
                <a:solidFill>
                  <a:schemeClr val="tx1"/>
                </a:solidFill>
              </a:rPr>
              <a:t>Kanagawa University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69712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amge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096005" y="0"/>
            <a:ext cx="6095999" cy="3429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096005" y="3429000"/>
            <a:ext cx="6095999" cy="3429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5" name="テキスト ボックス 9">
            <a:extLst>
              <a:ext uri="{FF2B5EF4-FFF2-40B4-BE49-F238E27FC236}">
                <a16:creationId xmlns:a16="http://schemas.microsoft.com/office/drawing/2014/main" id="{C2706DED-B9BA-4772-92FC-A5EA8A8EF194}"/>
              </a:ext>
            </a:extLst>
          </p:cNvPr>
          <p:cNvSpPr txBox="1"/>
          <p:nvPr userDrawn="1"/>
        </p:nvSpPr>
        <p:spPr>
          <a:xfrm>
            <a:off x="0" y="6638588"/>
            <a:ext cx="609432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baseline="0" dirty="0">
                <a:solidFill>
                  <a:schemeClr val="tx1"/>
                </a:solidFill>
              </a:rPr>
              <a:t>©</a:t>
            </a:r>
            <a:r>
              <a:rPr lang="ja-JP" altLang="en-US" sz="400" baseline="0" dirty="0">
                <a:solidFill>
                  <a:schemeClr val="tx1"/>
                </a:solidFill>
              </a:rPr>
              <a:t> </a:t>
            </a:r>
            <a:r>
              <a:rPr lang="en-US" altLang="ja-JP" sz="1000" baseline="0" dirty="0">
                <a:solidFill>
                  <a:schemeClr val="tx1"/>
                </a:solidFill>
              </a:rPr>
              <a:t>Kanagawa University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19067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file_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" y="1"/>
            <a:ext cx="7397263" cy="69310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 b="0" i="0" dirty="0">
              <a:latin typeface="Noto Sans CJK JP Regular" panose="020B0500000000000000" pitchFamily="34" charset="-128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317253" y="818421"/>
            <a:ext cx="2160019" cy="2160019"/>
          </a:xfrm>
          <a:prstGeom prst="ellipse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317253" y="3796856"/>
            <a:ext cx="2160019" cy="2160019"/>
          </a:xfrm>
          <a:prstGeom prst="ellipse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7" name="テキスト ボックス 9">
            <a:extLst>
              <a:ext uri="{FF2B5EF4-FFF2-40B4-BE49-F238E27FC236}">
                <a16:creationId xmlns:a16="http://schemas.microsoft.com/office/drawing/2014/main" id="{E4429F9F-7AF8-4A5B-9876-112CB43EB3F4}"/>
              </a:ext>
            </a:extLst>
          </p:cNvPr>
          <p:cNvSpPr txBox="1"/>
          <p:nvPr userDrawn="1"/>
        </p:nvSpPr>
        <p:spPr>
          <a:xfrm>
            <a:off x="0" y="6638588"/>
            <a:ext cx="609432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baseline="0" dirty="0">
                <a:solidFill>
                  <a:schemeClr val="bg1"/>
                </a:solidFill>
              </a:rPr>
              <a:t>©</a:t>
            </a:r>
            <a:r>
              <a:rPr lang="ja-JP" altLang="en-US" sz="400" baseline="0" dirty="0">
                <a:solidFill>
                  <a:schemeClr val="bg1"/>
                </a:solidFill>
              </a:rPr>
              <a:t> </a:t>
            </a:r>
            <a:r>
              <a:rPr lang="en-US" altLang="ja-JP" sz="1000" baseline="0" dirty="0">
                <a:solidFill>
                  <a:schemeClr val="bg1"/>
                </a:solidFill>
              </a:rPr>
              <a:t>Kanagawa University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4177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" y="1558925"/>
            <a:ext cx="3932979" cy="50796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129513" y="0"/>
            <a:ext cx="3932979" cy="50796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259021" y="1558925"/>
            <a:ext cx="3932979" cy="50796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8" name="テキスト ボックス 9">
            <a:extLst>
              <a:ext uri="{FF2B5EF4-FFF2-40B4-BE49-F238E27FC236}">
                <a16:creationId xmlns:a16="http://schemas.microsoft.com/office/drawing/2014/main" id="{BB20AFEA-B7C5-43A5-A954-8A28FDADB499}"/>
              </a:ext>
            </a:extLst>
          </p:cNvPr>
          <p:cNvSpPr txBox="1"/>
          <p:nvPr userDrawn="1"/>
        </p:nvSpPr>
        <p:spPr>
          <a:xfrm>
            <a:off x="0" y="6638588"/>
            <a:ext cx="609432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baseline="0" dirty="0">
                <a:solidFill>
                  <a:schemeClr val="tx1"/>
                </a:solidFill>
              </a:rPr>
              <a:t>©</a:t>
            </a:r>
            <a:r>
              <a:rPr lang="ja-JP" altLang="en-US" sz="400" baseline="0" dirty="0">
                <a:solidFill>
                  <a:schemeClr val="tx1"/>
                </a:solidFill>
              </a:rPr>
              <a:t> </a:t>
            </a:r>
            <a:r>
              <a:rPr lang="en-US" altLang="ja-JP" sz="1000" baseline="0" dirty="0">
                <a:solidFill>
                  <a:schemeClr val="tx1"/>
                </a:solidFill>
              </a:rPr>
              <a:t>Kanagawa University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59056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"/>
            <a:ext cx="12192000" cy="23619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 b="0" i="0" dirty="0">
              <a:latin typeface="Noto Sans CJK JP Regular" panose="020B0500000000000000" pitchFamily="34" charset="-128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87400" y="1244604"/>
            <a:ext cx="4775200" cy="3429001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629400" y="1244604"/>
            <a:ext cx="4775200" cy="3429001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8" name="テキスト ボックス 9">
            <a:extLst>
              <a:ext uri="{FF2B5EF4-FFF2-40B4-BE49-F238E27FC236}">
                <a16:creationId xmlns:a16="http://schemas.microsoft.com/office/drawing/2014/main" id="{1F19E167-F8F7-4AE2-91D9-BD6918530DD1}"/>
              </a:ext>
            </a:extLst>
          </p:cNvPr>
          <p:cNvSpPr txBox="1"/>
          <p:nvPr userDrawn="1"/>
        </p:nvSpPr>
        <p:spPr>
          <a:xfrm>
            <a:off x="0" y="6638588"/>
            <a:ext cx="609432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baseline="0" dirty="0">
                <a:solidFill>
                  <a:schemeClr val="tx1"/>
                </a:solidFill>
              </a:rPr>
              <a:t>©</a:t>
            </a:r>
            <a:r>
              <a:rPr lang="ja-JP" altLang="en-US" sz="400" baseline="0" dirty="0">
                <a:solidFill>
                  <a:schemeClr val="tx1"/>
                </a:solidFill>
              </a:rPr>
              <a:t> </a:t>
            </a:r>
            <a:r>
              <a:rPr lang="en-US" altLang="ja-JP" sz="1000" baseline="0" dirty="0">
                <a:solidFill>
                  <a:schemeClr val="tx1"/>
                </a:solidFill>
              </a:rPr>
              <a:t>Kanagawa University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7133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file_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347465" y="2347599"/>
            <a:ext cx="1527175" cy="1527175"/>
          </a:xfrm>
          <a:prstGeom prst="ellipse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347465" y="4466361"/>
            <a:ext cx="1527175" cy="1527175"/>
          </a:xfrm>
          <a:prstGeom prst="ellipse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043945" y="2347599"/>
            <a:ext cx="1527175" cy="1527175"/>
          </a:xfrm>
          <a:prstGeom prst="ellipse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043945" y="4466361"/>
            <a:ext cx="1527175" cy="1527175"/>
          </a:xfrm>
          <a:prstGeom prst="ellipse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9" name="テキスト ボックス 9">
            <a:extLst>
              <a:ext uri="{FF2B5EF4-FFF2-40B4-BE49-F238E27FC236}">
                <a16:creationId xmlns:a16="http://schemas.microsoft.com/office/drawing/2014/main" id="{067A8CD3-1DEA-4E8A-AF13-C01C5417E1B0}"/>
              </a:ext>
            </a:extLst>
          </p:cNvPr>
          <p:cNvSpPr txBox="1"/>
          <p:nvPr userDrawn="1"/>
        </p:nvSpPr>
        <p:spPr>
          <a:xfrm>
            <a:off x="0" y="6638588"/>
            <a:ext cx="609432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baseline="0" dirty="0">
                <a:solidFill>
                  <a:schemeClr val="tx1"/>
                </a:solidFill>
              </a:rPr>
              <a:t>©</a:t>
            </a:r>
            <a:r>
              <a:rPr lang="ja-JP" altLang="en-US" sz="400" baseline="0" dirty="0">
                <a:solidFill>
                  <a:schemeClr val="tx1"/>
                </a:solidFill>
              </a:rPr>
              <a:t> </a:t>
            </a:r>
            <a:r>
              <a:rPr lang="en-US" altLang="ja-JP" sz="1000" baseline="0" dirty="0">
                <a:solidFill>
                  <a:schemeClr val="tx1"/>
                </a:solidFill>
              </a:rPr>
              <a:t>Kanagawa University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77310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9174073" y="1"/>
            <a:ext cx="3017839" cy="3243531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9174073" y="3474721"/>
            <a:ext cx="3017839" cy="316386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138617" y="2354582"/>
            <a:ext cx="5931243" cy="42113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3017837" cy="3243531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3" y="3474721"/>
            <a:ext cx="3017839" cy="316386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8" name="テキスト ボックス 9">
            <a:extLst>
              <a:ext uri="{FF2B5EF4-FFF2-40B4-BE49-F238E27FC236}">
                <a16:creationId xmlns:a16="http://schemas.microsoft.com/office/drawing/2014/main" id="{AD16775F-B839-42D8-B6F4-718DCA5D59BD}"/>
              </a:ext>
            </a:extLst>
          </p:cNvPr>
          <p:cNvSpPr txBox="1"/>
          <p:nvPr userDrawn="1"/>
        </p:nvSpPr>
        <p:spPr>
          <a:xfrm>
            <a:off x="0" y="6638588"/>
            <a:ext cx="609432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baseline="0" dirty="0">
                <a:solidFill>
                  <a:schemeClr val="tx1"/>
                </a:solidFill>
              </a:rPr>
              <a:t>©</a:t>
            </a:r>
            <a:r>
              <a:rPr lang="ja-JP" altLang="en-US" sz="400" baseline="0" dirty="0">
                <a:solidFill>
                  <a:schemeClr val="tx1"/>
                </a:solidFill>
              </a:rPr>
              <a:t> </a:t>
            </a:r>
            <a:r>
              <a:rPr lang="en-US" altLang="ja-JP" sz="1000" baseline="0" dirty="0">
                <a:solidFill>
                  <a:schemeClr val="tx1"/>
                </a:solidFill>
              </a:rPr>
              <a:t>Kanagawa University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05950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1432D8D3-7408-2661-80D8-8819D4E79FB5}"/>
              </a:ext>
            </a:extLst>
          </p:cNvPr>
          <p:cNvSpPr/>
          <p:nvPr userDrawn="1"/>
        </p:nvSpPr>
        <p:spPr>
          <a:xfrm>
            <a:off x="0" y="5"/>
            <a:ext cx="12192000" cy="7315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 b="0" i="0" dirty="0">
              <a:latin typeface="Noto Sans CJK JP Regular" panose="020B0500000000000000" pitchFamily="34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F98B129-7A26-EDC9-A30E-178B56081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" y="60963"/>
            <a:ext cx="11780520" cy="609597"/>
          </a:xfrm>
        </p:spPr>
        <p:txBody>
          <a:bodyPr tIns="108000" bIns="36000">
            <a:normAutofit/>
          </a:bodyPr>
          <a:lstStyle>
            <a:lvl1pPr>
              <a:defRPr sz="2400" b="1" i="0" spc="30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0A54AAB-89C4-42BF-4C94-529B41F476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1650" y="6438360"/>
            <a:ext cx="1611558" cy="252000"/>
          </a:xfrm>
          <a:prstGeom prst="rect">
            <a:avLst/>
          </a:prstGeom>
        </p:spPr>
      </p:pic>
      <p:sp>
        <p:nvSpPr>
          <p:cNvPr id="7" name="テキスト ボックス 9">
            <a:extLst>
              <a:ext uri="{FF2B5EF4-FFF2-40B4-BE49-F238E27FC236}">
                <a16:creationId xmlns:a16="http://schemas.microsoft.com/office/drawing/2014/main" id="{20E32B10-8D47-4B47-9E26-D2AF817DC76E}"/>
              </a:ext>
            </a:extLst>
          </p:cNvPr>
          <p:cNvSpPr txBox="1"/>
          <p:nvPr userDrawn="1"/>
        </p:nvSpPr>
        <p:spPr>
          <a:xfrm>
            <a:off x="0" y="6638588"/>
            <a:ext cx="609432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baseline="0" dirty="0">
                <a:solidFill>
                  <a:schemeClr val="tx1"/>
                </a:solidFill>
              </a:rPr>
              <a:t>©</a:t>
            </a:r>
            <a:r>
              <a:rPr lang="ja-JP" altLang="en-US" sz="400" baseline="0" dirty="0">
                <a:solidFill>
                  <a:schemeClr val="tx1"/>
                </a:solidFill>
              </a:rPr>
              <a:t> </a:t>
            </a:r>
            <a:r>
              <a:rPr lang="en-US" altLang="ja-JP" sz="1000" baseline="0" dirty="0">
                <a:solidFill>
                  <a:schemeClr val="tx1"/>
                </a:solidFill>
              </a:rPr>
              <a:t>Kanagawa University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3677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059488" y="2"/>
            <a:ext cx="6132512" cy="335567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059492" y="3505623"/>
            <a:ext cx="2522809" cy="305092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8682989" y="3505623"/>
            <a:ext cx="3509011" cy="305092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948045" cy="28194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6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0" y="4625921"/>
            <a:ext cx="2327592" cy="201266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7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2439034" y="4625921"/>
            <a:ext cx="3509011" cy="201266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12" name="テキスト ボックス 9">
            <a:extLst>
              <a:ext uri="{FF2B5EF4-FFF2-40B4-BE49-F238E27FC236}">
                <a16:creationId xmlns:a16="http://schemas.microsoft.com/office/drawing/2014/main" id="{F7C89FBF-1598-41B7-9421-82D8692F958F}"/>
              </a:ext>
            </a:extLst>
          </p:cNvPr>
          <p:cNvSpPr txBox="1"/>
          <p:nvPr userDrawn="1"/>
        </p:nvSpPr>
        <p:spPr>
          <a:xfrm>
            <a:off x="0" y="6638588"/>
            <a:ext cx="609432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baseline="0" dirty="0">
                <a:solidFill>
                  <a:schemeClr val="tx1"/>
                </a:solidFill>
              </a:rPr>
              <a:t>©</a:t>
            </a:r>
            <a:r>
              <a:rPr lang="ja-JP" altLang="en-US" sz="400" baseline="0" dirty="0">
                <a:solidFill>
                  <a:schemeClr val="tx1"/>
                </a:solidFill>
              </a:rPr>
              <a:t> </a:t>
            </a:r>
            <a:r>
              <a:rPr lang="en-US" altLang="ja-JP" sz="1000" baseline="0" dirty="0">
                <a:solidFill>
                  <a:schemeClr val="tx1"/>
                </a:solidFill>
              </a:rPr>
              <a:t>Kanagawa University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6094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" y="2392035"/>
            <a:ext cx="2903223" cy="4257246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047681" y="2392036"/>
            <a:ext cx="2198291" cy="170114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382809" y="2392037"/>
            <a:ext cx="3799611" cy="169709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029552" y="4250281"/>
            <a:ext cx="6142357" cy="244381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319261" y="2392035"/>
            <a:ext cx="2872743" cy="4257246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12" name="テキスト ボックス 9">
            <a:extLst>
              <a:ext uri="{FF2B5EF4-FFF2-40B4-BE49-F238E27FC236}">
                <a16:creationId xmlns:a16="http://schemas.microsoft.com/office/drawing/2014/main" id="{9AC969D1-0D7F-4035-A4C7-0842CF302B24}"/>
              </a:ext>
            </a:extLst>
          </p:cNvPr>
          <p:cNvSpPr txBox="1"/>
          <p:nvPr userDrawn="1"/>
        </p:nvSpPr>
        <p:spPr>
          <a:xfrm>
            <a:off x="0" y="6638588"/>
            <a:ext cx="609432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baseline="0" dirty="0">
                <a:solidFill>
                  <a:schemeClr val="tx1"/>
                </a:solidFill>
              </a:rPr>
              <a:t>©</a:t>
            </a:r>
            <a:r>
              <a:rPr lang="ja-JP" altLang="en-US" sz="400" baseline="0" dirty="0">
                <a:solidFill>
                  <a:schemeClr val="tx1"/>
                </a:solidFill>
              </a:rPr>
              <a:t> </a:t>
            </a:r>
            <a:r>
              <a:rPr lang="en-US" altLang="ja-JP" sz="1000" baseline="0" dirty="0">
                <a:solidFill>
                  <a:schemeClr val="tx1"/>
                </a:solidFill>
              </a:rPr>
              <a:t>Kanagawa University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92921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" y="3429002"/>
            <a:ext cx="5939156" cy="3201956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124576" y="2558639"/>
            <a:ext cx="6067424" cy="401469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-37786" y="3"/>
            <a:ext cx="3025876" cy="320039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173509" y="3"/>
            <a:ext cx="2765651" cy="320039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11" name="テキスト ボックス 9">
            <a:extLst>
              <a:ext uri="{FF2B5EF4-FFF2-40B4-BE49-F238E27FC236}">
                <a16:creationId xmlns:a16="http://schemas.microsoft.com/office/drawing/2014/main" id="{C671B81E-8E39-48CA-9BBA-C69124CBE0BE}"/>
              </a:ext>
            </a:extLst>
          </p:cNvPr>
          <p:cNvSpPr txBox="1"/>
          <p:nvPr userDrawn="1"/>
        </p:nvSpPr>
        <p:spPr>
          <a:xfrm>
            <a:off x="0" y="6638588"/>
            <a:ext cx="609432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baseline="0" dirty="0">
                <a:solidFill>
                  <a:schemeClr val="tx1"/>
                </a:solidFill>
              </a:rPr>
              <a:t>©</a:t>
            </a:r>
            <a:r>
              <a:rPr lang="ja-JP" altLang="en-US" sz="400" baseline="0" dirty="0">
                <a:solidFill>
                  <a:schemeClr val="tx1"/>
                </a:solidFill>
              </a:rPr>
              <a:t> </a:t>
            </a:r>
            <a:r>
              <a:rPr lang="en-US" altLang="ja-JP" sz="1000" baseline="0" dirty="0">
                <a:solidFill>
                  <a:schemeClr val="tx1"/>
                </a:solidFill>
              </a:rPr>
              <a:t>Kanagawa University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41766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3"/>
            <a:ext cx="5660264" cy="3563501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9100000" y="2"/>
            <a:ext cx="3092000" cy="356270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3674359"/>
            <a:ext cx="12192000" cy="2967981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5834132" y="2"/>
            <a:ext cx="3092000" cy="356270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A5E3A0E-B3CF-40D4-8630-0E8D3F60EE84}"/>
              </a:ext>
            </a:extLst>
          </p:cNvPr>
          <p:cNvSpPr txBox="1"/>
          <p:nvPr userDrawn="1"/>
        </p:nvSpPr>
        <p:spPr>
          <a:xfrm>
            <a:off x="0" y="6638588"/>
            <a:ext cx="609432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b="0" baseline="0" dirty="0">
                <a:solidFill>
                  <a:schemeClr val="tx1"/>
                </a:solidFill>
              </a:rPr>
              <a:t>©</a:t>
            </a:r>
            <a:r>
              <a:rPr lang="ja-JP" altLang="en-US" sz="400" b="0" baseline="0" dirty="0">
                <a:solidFill>
                  <a:schemeClr val="tx1"/>
                </a:solidFill>
              </a:rPr>
              <a:t> </a:t>
            </a:r>
            <a:r>
              <a:rPr lang="en-US" altLang="ja-JP" sz="1000" b="0" baseline="0" dirty="0">
                <a:solidFill>
                  <a:schemeClr val="tx1"/>
                </a:solidFill>
              </a:rPr>
              <a:t>Kanagawa University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21457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1432D8D3-7408-2661-80D8-8819D4E79FB5}"/>
              </a:ext>
            </a:extLst>
          </p:cNvPr>
          <p:cNvSpPr/>
          <p:nvPr userDrawn="1"/>
        </p:nvSpPr>
        <p:spPr>
          <a:xfrm>
            <a:off x="0" y="6246000"/>
            <a:ext cx="12192000" cy="61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 b="0" i="0" dirty="0">
              <a:latin typeface="Noto Sans CJK JP Regular" panose="020B0500000000000000" pitchFamily="34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7C6E9E9-C206-E0A4-06D8-530EFC382C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5469" y="6438360"/>
            <a:ext cx="1613231" cy="252000"/>
          </a:xfrm>
          <a:prstGeom prst="rect">
            <a:avLst/>
          </a:prstGeom>
        </p:spPr>
      </p:pic>
      <p:sp>
        <p:nvSpPr>
          <p:cNvPr id="5" name="テキスト ボックス 9">
            <a:extLst>
              <a:ext uri="{FF2B5EF4-FFF2-40B4-BE49-F238E27FC236}">
                <a16:creationId xmlns:a16="http://schemas.microsoft.com/office/drawing/2014/main" id="{1C3C3EA3-F512-4779-A1C5-76B39BD9CC3A}"/>
              </a:ext>
            </a:extLst>
          </p:cNvPr>
          <p:cNvSpPr txBox="1"/>
          <p:nvPr userDrawn="1"/>
        </p:nvSpPr>
        <p:spPr>
          <a:xfrm>
            <a:off x="0" y="6638588"/>
            <a:ext cx="609432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baseline="0" dirty="0">
                <a:solidFill>
                  <a:schemeClr val="bg1"/>
                </a:solidFill>
              </a:rPr>
              <a:t>©</a:t>
            </a:r>
            <a:r>
              <a:rPr lang="ja-JP" altLang="en-US" sz="400" baseline="0" dirty="0">
                <a:solidFill>
                  <a:schemeClr val="bg1"/>
                </a:solidFill>
              </a:rPr>
              <a:t> </a:t>
            </a:r>
            <a:r>
              <a:rPr lang="en-US" altLang="ja-JP" sz="1000" baseline="0" dirty="0">
                <a:solidFill>
                  <a:schemeClr val="bg1"/>
                </a:solidFill>
              </a:rPr>
              <a:t>Kanagawa University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25633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" y="0"/>
            <a:ext cx="12191999" cy="6638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4" name="テキスト ボックス 9">
            <a:extLst>
              <a:ext uri="{FF2B5EF4-FFF2-40B4-BE49-F238E27FC236}">
                <a16:creationId xmlns:a16="http://schemas.microsoft.com/office/drawing/2014/main" id="{401E044B-CB1F-458A-BDE5-1392F5945377}"/>
              </a:ext>
            </a:extLst>
          </p:cNvPr>
          <p:cNvSpPr txBox="1"/>
          <p:nvPr userDrawn="1"/>
        </p:nvSpPr>
        <p:spPr>
          <a:xfrm>
            <a:off x="0" y="6638588"/>
            <a:ext cx="609432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baseline="0" dirty="0">
                <a:solidFill>
                  <a:schemeClr val="tx1"/>
                </a:solidFill>
              </a:rPr>
              <a:t>©</a:t>
            </a:r>
            <a:r>
              <a:rPr lang="ja-JP" altLang="en-US" sz="400" baseline="0" dirty="0">
                <a:solidFill>
                  <a:schemeClr val="tx1"/>
                </a:solidFill>
              </a:rPr>
              <a:t> </a:t>
            </a:r>
            <a:r>
              <a:rPr lang="en-US" altLang="ja-JP" sz="1000" baseline="0" dirty="0">
                <a:solidFill>
                  <a:schemeClr val="tx1"/>
                </a:solidFill>
              </a:rPr>
              <a:t>Kanagawa University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89107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ddl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12823" y="276729"/>
            <a:ext cx="11562348" cy="636185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5" name="テキスト ボックス 9">
            <a:extLst>
              <a:ext uri="{FF2B5EF4-FFF2-40B4-BE49-F238E27FC236}">
                <a16:creationId xmlns:a16="http://schemas.microsoft.com/office/drawing/2014/main" id="{C9BAAFC9-E954-4770-AE94-0994CBDA999B}"/>
              </a:ext>
            </a:extLst>
          </p:cNvPr>
          <p:cNvSpPr txBox="1"/>
          <p:nvPr userDrawn="1"/>
        </p:nvSpPr>
        <p:spPr>
          <a:xfrm>
            <a:off x="0" y="6638588"/>
            <a:ext cx="609432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baseline="0" dirty="0">
                <a:solidFill>
                  <a:schemeClr val="tx1"/>
                </a:solidFill>
              </a:rPr>
              <a:t>©</a:t>
            </a:r>
            <a:r>
              <a:rPr lang="ja-JP" altLang="en-US" sz="400" baseline="0" dirty="0">
                <a:solidFill>
                  <a:schemeClr val="tx1"/>
                </a:solidFill>
              </a:rPr>
              <a:t> </a:t>
            </a:r>
            <a:r>
              <a:rPr lang="en-US" altLang="ja-JP" sz="1000" baseline="0" dirty="0">
                <a:solidFill>
                  <a:schemeClr val="tx1"/>
                </a:solidFill>
              </a:rPr>
              <a:t>Kanagawa University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00066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imag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5" name="テキスト ボックス 9">
            <a:extLst>
              <a:ext uri="{FF2B5EF4-FFF2-40B4-BE49-F238E27FC236}">
                <a16:creationId xmlns:a16="http://schemas.microsoft.com/office/drawing/2014/main" id="{4F9E9DC9-EA1D-4794-A28E-869AF53CEF4A}"/>
              </a:ext>
            </a:extLst>
          </p:cNvPr>
          <p:cNvSpPr txBox="1"/>
          <p:nvPr userDrawn="1"/>
        </p:nvSpPr>
        <p:spPr>
          <a:xfrm>
            <a:off x="0" y="6638588"/>
            <a:ext cx="609432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baseline="0" dirty="0">
                <a:solidFill>
                  <a:schemeClr val="tx1"/>
                </a:solidFill>
              </a:rPr>
              <a:t>©</a:t>
            </a:r>
            <a:r>
              <a:rPr lang="ja-JP" altLang="en-US" sz="400" baseline="0" dirty="0">
                <a:solidFill>
                  <a:schemeClr val="tx1"/>
                </a:solidFill>
              </a:rPr>
              <a:t> </a:t>
            </a:r>
            <a:r>
              <a:rPr lang="en-US" altLang="ja-JP" sz="1000" baseline="0" dirty="0">
                <a:solidFill>
                  <a:schemeClr val="tx1"/>
                </a:solidFill>
              </a:rPr>
              <a:t>Kanagawa University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76288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image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02455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4" name="テキスト ボックス 9">
            <a:extLst>
              <a:ext uri="{FF2B5EF4-FFF2-40B4-BE49-F238E27FC236}">
                <a16:creationId xmlns:a16="http://schemas.microsoft.com/office/drawing/2014/main" id="{58F4DCD0-25F8-4FD4-AB5D-47A918147027}"/>
              </a:ext>
            </a:extLst>
          </p:cNvPr>
          <p:cNvSpPr txBox="1"/>
          <p:nvPr userDrawn="1"/>
        </p:nvSpPr>
        <p:spPr>
          <a:xfrm>
            <a:off x="0" y="6638588"/>
            <a:ext cx="609432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baseline="0" dirty="0">
                <a:solidFill>
                  <a:schemeClr val="tx1"/>
                </a:solidFill>
              </a:rPr>
              <a:t>©</a:t>
            </a:r>
            <a:r>
              <a:rPr lang="ja-JP" altLang="en-US" sz="400" baseline="0" dirty="0">
                <a:solidFill>
                  <a:schemeClr val="tx1"/>
                </a:solidFill>
              </a:rPr>
              <a:t> </a:t>
            </a:r>
            <a:r>
              <a:rPr lang="en-US" altLang="ja-JP" sz="1000" baseline="0" dirty="0">
                <a:solidFill>
                  <a:schemeClr val="tx1"/>
                </a:solidFill>
              </a:rPr>
              <a:t>Kanagawa University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50908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midd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DD2568C5-31EE-DBAD-C2F5-8626F6886332}"/>
              </a:ext>
            </a:extLst>
          </p:cNvPr>
          <p:cNvSpPr/>
          <p:nvPr userDrawn="1"/>
        </p:nvSpPr>
        <p:spPr>
          <a:xfrm>
            <a:off x="580773" y="525143"/>
            <a:ext cx="11611231" cy="5807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 dirty="0">
              <a:latin typeface="Noto Sans CJK JP Regular" panose="020B0500000000000000" pitchFamily="34" charset="-128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44381" y="759944"/>
            <a:ext cx="4744995" cy="53381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5" name="テキスト ボックス 9">
            <a:extLst>
              <a:ext uri="{FF2B5EF4-FFF2-40B4-BE49-F238E27FC236}">
                <a16:creationId xmlns:a16="http://schemas.microsoft.com/office/drawing/2014/main" id="{200A2462-FF29-46A6-9456-958C10727B87}"/>
              </a:ext>
            </a:extLst>
          </p:cNvPr>
          <p:cNvSpPr txBox="1"/>
          <p:nvPr userDrawn="1"/>
        </p:nvSpPr>
        <p:spPr>
          <a:xfrm>
            <a:off x="0" y="6638588"/>
            <a:ext cx="609432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baseline="0" dirty="0">
                <a:solidFill>
                  <a:schemeClr val="tx1"/>
                </a:solidFill>
              </a:rPr>
              <a:t>©</a:t>
            </a:r>
            <a:r>
              <a:rPr lang="ja-JP" altLang="en-US" sz="400" baseline="0" dirty="0">
                <a:solidFill>
                  <a:schemeClr val="tx1"/>
                </a:solidFill>
              </a:rPr>
              <a:t> </a:t>
            </a:r>
            <a:r>
              <a:rPr lang="en-US" altLang="ja-JP" sz="1000" baseline="0" dirty="0">
                <a:solidFill>
                  <a:schemeClr val="tx1"/>
                </a:solidFill>
              </a:rPr>
              <a:t>Kanagawa University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64229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9279924" y="4155304"/>
            <a:ext cx="1852232" cy="185058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303040" y="4155304"/>
            <a:ext cx="1852232" cy="185058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3"/>
            <a:ext cx="12192000" cy="30521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Noto Sans CJK JP Regular" panose="020B0500000000000000" pitchFamily="34" charset="-128"/>
              </a:defRPr>
            </a:lvl1pPr>
          </a:lstStyle>
          <a:p>
            <a:endParaRPr lang="id-ID" dirty="0"/>
          </a:p>
        </p:txBody>
      </p:sp>
      <p:sp>
        <p:nvSpPr>
          <p:cNvPr id="7" name="テキスト ボックス 9">
            <a:extLst>
              <a:ext uri="{FF2B5EF4-FFF2-40B4-BE49-F238E27FC236}">
                <a16:creationId xmlns:a16="http://schemas.microsoft.com/office/drawing/2014/main" id="{7DA772CE-6C61-4977-B2D7-2C5B9F5BBD23}"/>
              </a:ext>
            </a:extLst>
          </p:cNvPr>
          <p:cNvSpPr txBox="1"/>
          <p:nvPr userDrawn="1"/>
        </p:nvSpPr>
        <p:spPr>
          <a:xfrm>
            <a:off x="0" y="6638588"/>
            <a:ext cx="609432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baseline="0" dirty="0">
                <a:solidFill>
                  <a:schemeClr val="tx1"/>
                </a:solidFill>
              </a:rPr>
              <a:t>©</a:t>
            </a:r>
            <a:r>
              <a:rPr lang="ja-JP" altLang="en-US" sz="400" baseline="0" dirty="0">
                <a:solidFill>
                  <a:schemeClr val="tx1"/>
                </a:solidFill>
              </a:rPr>
              <a:t> </a:t>
            </a:r>
            <a:r>
              <a:rPr lang="en-US" altLang="ja-JP" sz="1000" baseline="0" dirty="0">
                <a:solidFill>
                  <a:schemeClr val="tx1"/>
                </a:solidFill>
              </a:rPr>
              <a:t>Kanagawa University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63732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BBB3413-71B6-352E-01D0-F4EE6584E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6B22299-3BC4-CAC6-C451-477265381B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6A2D621-B8EF-6EC8-6189-25FB87757F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fld id="{5CC8ACB1-74AC-41A3-9698-8BE1C4CC87F5}" type="datetime1">
              <a:rPr lang="ja-JP" altLang="en-US" smtClean="0"/>
              <a:t>2024/7/4</a:t>
            </a:fld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162437F-82A7-CA3D-D7E4-6B8F26C16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tx1">
                    <a:tint val="7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  <a:cs typeface="ROBOTO MEDIUM" panose="02000000000000000000" pitchFamily="2" charset="0"/>
              </a:defRPr>
            </a:lvl1pPr>
          </a:lstStyle>
          <a:p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854E814-9448-6F05-BBC2-F1497B5AEB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fld id="{FB44E0A1-5390-7146-8F11-D280549C0924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29797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71" r:id="rId2"/>
    <p:sldLayoutId id="2147483672" r:id="rId3"/>
    <p:sldLayoutId id="2147483650" r:id="rId4"/>
    <p:sldLayoutId id="2147483651" r:id="rId5"/>
    <p:sldLayoutId id="2147483653" r:id="rId6"/>
    <p:sldLayoutId id="2147483657" r:id="rId7"/>
    <p:sldLayoutId id="2147483654" r:id="rId8"/>
    <p:sldLayoutId id="2147483655" r:id="rId9"/>
    <p:sldLayoutId id="2147483656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b="1" i="0" kern="1200">
          <a:solidFill>
            <a:schemeClr val="tx1"/>
          </a:solidFill>
          <a:latin typeface="UD デジタル 教科書体 N-R" panose="02020400000000000000" pitchFamily="17" charset="-128"/>
          <a:ea typeface="UD デジタル 教科書体 N-R" panose="02020400000000000000" pitchFamily="17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b="0" i="0" kern="1200">
          <a:solidFill>
            <a:schemeClr val="tx1"/>
          </a:solidFill>
          <a:latin typeface="Noto Sans CJK JP Regular" panose="020B0500000000000000" pitchFamily="34" charset="-128"/>
          <a:ea typeface="Noto Sans CJK JP Regular" panose="020B05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b="0" i="0" kern="1200">
          <a:solidFill>
            <a:schemeClr val="tx1"/>
          </a:solidFill>
          <a:latin typeface="Noto Sans CJK JP Regular" panose="020B0500000000000000" pitchFamily="34" charset="-128"/>
          <a:ea typeface="Noto Sans CJK JP Regular" panose="020B0500000000000000" pitchFamily="34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b="0" i="0" kern="1200">
          <a:solidFill>
            <a:schemeClr val="tx1"/>
          </a:solidFill>
          <a:latin typeface="Noto Sans CJK JP Regular" panose="020B0500000000000000" pitchFamily="34" charset="-128"/>
          <a:ea typeface="Noto Sans CJK JP Regular" panose="020B0500000000000000" pitchFamily="34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b="0" i="0" kern="1200">
          <a:solidFill>
            <a:schemeClr val="tx1"/>
          </a:solidFill>
          <a:latin typeface="Noto Sans CJK JP Regular" panose="020B0500000000000000" pitchFamily="34" charset="-128"/>
          <a:ea typeface="Noto Sans CJK JP Regular" panose="020B0500000000000000" pitchFamily="34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b="0" i="0" kern="1200">
          <a:solidFill>
            <a:schemeClr val="tx1"/>
          </a:solidFill>
          <a:latin typeface="Noto Sans CJK JP Regular" panose="020B0500000000000000" pitchFamily="34" charset="-128"/>
          <a:ea typeface="Noto Sans CJK JP Regular" panose="020B0500000000000000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13" Type="http://schemas.openxmlformats.org/officeDocument/2006/relationships/image" Target="../media/image29.emf"/><Relationship Id="rId3" Type="http://schemas.openxmlformats.org/officeDocument/2006/relationships/image" Target="../media/image2.emf"/><Relationship Id="rId7" Type="http://schemas.openxmlformats.org/officeDocument/2006/relationships/image" Target="../media/image24.emf"/><Relationship Id="rId12" Type="http://schemas.openxmlformats.org/officeDocument/2006/relationships/image" Target="../media/image28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emf"/><Relationship Id="rId11" Type="http://schemas.openxmlformats.org/officeDocument/2006/relationships/image" Target="../media/image27.emf"/><Relationship Id="rId5" Type="http://schemas.openxmlformats.org/officeDocument/2006/relationships/image" Target="../media/image22.emf"/><Relationship Id="rId10" Type="http://schemas.openxmlformats.org/officeDocument/2006/relationships/image" Target="../media/image26.emf"/><Relationship Id="rId4" Type="http://schemas.openxmlformats.org/officeDocument/2006/relationships/image" Target="../media/image21.emf"/><Relationship Id="rId9" Type="http://schemas.openxmlformats.org/officeDocument/2006/relationships/image" Target="../media/image25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21009" y="2655396"/>
            <a:ext cx="102547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6000" b="1" spc="3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PRESENTATION</a:t>
            </a:r>
            <a:endParaRPr lang="id-ID" sz="3600" b="1" spc="300" dirty="0">
              <a:solidFill>
                <a:schemeClr val="bg1"/>
              </a:solidFill>
              <a:latin typeface="UD デジタル 教科書体 N-R" panose="02020400000000000000" pitchFamily="17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21009" y="3948058"/>
            <a:ext cx="4394931" cy="575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100" spc="300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</a:t>
            </a:r>
            <a:endParaRPr lang="id-ID" sz="900" spc="300" dirty="0">
              <a:solidFill>
                <a:schemeClr val="bg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1009" y="2378397"/>
            <a:ext cx="3406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spc="4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KANAGAWA UNIVERSITY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705C36B6-191C-2471-76D0-B16968DFF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929" y="5612913"/>
            <a:ext cx="2304616" cy="360000"/>
          </a:xfrm>
          <a:prstGeom prst="rect">
            <a:avLst/>
          </a:prstGeom>
        </p:spPr>
      </p:pic>
      <p:sp>
        <p:nvSpPr>
          <p:cNvPr id="6" name="Rectangle 12">
            <a:extLst>
              <a:ext uri="{FF2B5EF4-FFF2-40B4-BE49-F238E27FC236}">
                <a16:creationId xmlns:a16="http://schemas.microsoft.com/office/drawing/2014/main" id="{110A38AF-AB42-EA54-00BD-EC52D5D25D96}"/>
              </a:ext>
            </a:extLst>
          </p:cNvPr>
          <p:cNvSpPr/>
          <p:nvPr/>
        </p:nvSpPr>
        <p:spPr>
          <a:xfrm>
            <a:off x="9527704" y="1600"/>
            <a:ext cx="2664296" cy="685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16" dirty="0"/>
          </a:p>
        </p:txBody>
      </p:sp>
    </p:spTree>
    <p:extLst>
      <p:ext uri="{BB962C8B-B14F-4D97-AF65-F5344CB8AC3E}">
        <p14:creationId xmlns:p14="http://schemas.microsoft.com/office/powerpoint/2010/main" val="240026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ECA9983-3B37-43F5-B1E5-00FF7BCD87DE}"/>
              </a:ext>
            </a:extLst>
          </p:cNvPr>
          <p:cNvSpPr txBox="1"/>
          <p:nvPr/>
        </p:nvSpPr>
        <p:spPr>
          <a:xfrm>
            <a:off x="1491916" y="1431758"/>
            <a:ext cx="7555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accent2">
                    <a:lumMod val="7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文章はダミーです。</a:t>
            </a:r>
          </a:p>
        </p:txBody>
      </p:sp>
      <p:pic>
        <p:nvPicPr>
          <p:cNvPr id="4" name="図 3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D98EF571-BBD9-474A-8311-6AA2F14E71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4889"/>
          <a:stretch/>
        </p:blipFill>
        <p:spPr>
          <a:xfrm>
            <a:off x="0" y="0"/>
            <a:ext cx="12192000" cy="103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974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ECA9983-3B37-43F5-B1E5-00FF7BCD87DE}"/>
              </a:ext>
            </a:extLst>
          </p:cNvPr>
          <p:cNvSpPr txBox="1"/>
          <p:nvPr/>
        </p:nvSpPr>
        <p:spPr>
          <a:xfrm>
            <a:off x="1491916" y="1431758"/>
            <a:ext cx="7555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accent2">
                    <a:lumMod val="7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文章はダミーです。</a:t>
            </a:r>
          </a:p>
        </p:txBody>
      </p:sp>
      <p:pic>
        <p:nvPicPr>
          <p:cNvPr id="5" name="図 4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431CD5F5-8403-43EE-A877-71619651B0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037"/>
          <a:stretch/>
        </p:blipFill>
        <p:spPr>
          <a:xfrm>
            <a:off x="0" y="5659120"/>
            <a:ext cx="12192000" cy="102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35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7169" y="2655396"/>
            <a:ext cx="102547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6000" b="1" spc="3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PRESENTATION</a:t>
            </a:r>
            <a:endParaRPr lang="id-ID" sz="3600" b="1" spc="300" dirty="0">
              <a:solidFill>
                <a:schemeClr val="bg1"/>
              </a:solidFill>
              <a:latin typeface="UD デジタル 教科書体 N-R" panose="02020400000000000000" pitchFamily="17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07059" y="3948058"/>
            <a:ext cx="4394931" cy="827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100" spc="300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背景は差し替え可能です。</a:t>
            </a:r>
            <a:endParaRPr lang="en-US" altLang="ja-JP" sz="1100" spc="300" dirty="0">
              <a:solidFill>
                <a:schemeClr val="bg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1100" spc="300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</a:t>
            </a:r>
            <a:endParaRPr lang="id-ID" sz="900" spc="300" dirty="0">
              <a:solidFill>
                <a:schemeClr val="bg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1452" y="2378397"/>
            <a:ext cx="3406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spc="4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KANAGAWA UNIVERSITY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705C36B6-191C-2471-76D0-B16968DFF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692" y="5612913"/>
            <a:ext cx="2304616" cy="360000"/>
          </a:xfrm>
          <a:prstGeom prst="rect">
            <a:avLst/>
          </a:prstGeom>
        </p:spPr>
      </p:pic>
      <p:pic>
        <p:nvPicPr>
          <p:cNvPr id="9" name="図プレースホルダー 8">
            <a:extLst>
              <a:ext uri="{FF2B5EF4-FFF2-40B4-BE49-F238E27FC236}">
                <a16:creationId xmlns:a16="http://schemas.microsoft.com/office/drawing/2014/main" id="{B02F262E-61CD-4E40-942E-2D71F8B59EB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597" b="15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8141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7169" y="2655396"/>
            <a:ext cx="102547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6000" b="1" spc="3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PRESENTATION</a:t>
            </a:r>
            <a:endParaRPr lang="id-ID" sz="3600" b="1" spc="300" dirty="0">
              <a:solidFill>
                <a:schemeClr val="bg1"/>
              </a:solidFill>
              <a:latin typeface="UD デジタル 教科書体 N-R" panose="02020400000000000000" pitchFamily="17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07059" y="3948058"/>
            <a:ext cx="4394931" cy="827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100" spc="300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背景は差し替え可能です。</a:t>
            </a:r>
            <a:endParaRPr lang="en-US" altLang="ja-JP" sz="1100" spc="300" dirty="0">
              <a:solidFill>
                <a:schemeClr val="bg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1100" spc="300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</a:t>
            </a:r>
            <a:endParaRPr lang="id-ID" sz="900" spc="300" dirty="0">
              <a:solidFill>
                <a:schemeClr val="bg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1452" y="2378397"/>
            <a:ext cx="3406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spc="4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KANAGAWA UNIVERSITY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705C36B6-191C-2471-76D0-B16968DFF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692" y="5612913"/>
            <a:ext cx="2304616" cy="360000"/>
          </a:xfrm>
          <a:prstGeom prst="rect">
            <a:avLst/>
          </a:prstGeom>
        </p:spPr>
      </p:pic>
      <p:pic>
        <p:nvPicPr>
          <p:cNvPr id="8" name="図プレースホルダー 7">
            <a:extLst>
              <a:ext uri="{FF2B5EF4-FFF2-40B4-BE49-F238E27FC236}">
                <a16:creationId xmlns:a16="http://schemas.microsoft.com/office/drawing/2014/main" id="{22105928-461E-4D67-A480-4E1D4B6B398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597" b="15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52886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7169" y="2655396"/>
            <a:ext cx="102547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6000" b="1" spc="3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PRESENTATION</a:t>
            </a:r>
            <a:endParaRPr lang="id-ID" sz="3600" b="1" spc="300" dirty="0">
              <a:solidFill>
                <a:schemeClr val="bg1"/>
              </a:solidFill>
              <a:latin typeface="UD デジタル 教科書体 N-R" panose="02020400000000000000" pitchFamily="17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07059" y="3948058"/>
            <a:ext cx="4394931" cy="827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100" spc="300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背景は差し替え可能です。</a:t>
            </a:r>
            <a:endParaRPr lang="en-US" altLang="ja-JP" sz="1100" spc="300" dirty="0">
              <a:solidFill>
                <a:schemeClr val="bg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1100" spc="300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</a:t>
            </a:r>
            <a:endParaRPr lang="id-ID" sz="900" spc="300" dirty="0">
              <a:solidFill>
                <a:schemeClr val="bg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1452" y="2378397"/>
            <a:ext cx="3406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spc="4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KANAGAWA UNIVERSITY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705C36B6-191C-2471-76D0-B16968DFF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692" y="5612913"/>
            <a:ext cx="2304616" cy="360000"/>
          </a:xfrm>
          <a:prstGeom prst="rect">
            <a:avLst/>
          </a:prstGeom>
        </p:spPr>
      </p:pic>
      <p:pic>
        <p:nvPicPr>
          <p:cNvPr id="9" name="図プレースホルダー 8">
            <a:extLst>
              <a:ext uri="{FF2B5EF4-FFF2-40B4-BE49-F238E27FC236}">
                <a16:creationId xmlns:a16="http://schemas.microsoft.com/office/drawing/2014/main" id="{CCD1F2EC-4034-4631-9B04-F49FADCFB53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597" b="15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77330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solidFill>
            <a:schemeClr val="bg2"/>
          </a:solidFill>
        </p:spPr>
      </p:pic>
      <p:sp>
        <p:nvSpPr>
          <p:cNvPr id="4" name="TextBox 3"/>
          <p:cNvSpPr txBox="1"/>
          <p:nvPr/>
        </p:nvSpPr>
        <p:spPr>
          <a:xfrm>
            <a:off x="977169" y="2792556"/>
            <a:ext cx="46417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6000" b="1" spc="3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TITLE</a:t>
            </a:r>
            <a:endParaRPr lang="id-ID" sz="3600" b="1" spc="300" dirty="0">
              <a:solidFill>
                <a:schemeClr val="bg1"/>
              </a:solidFill>
              <a:latin typeface="UD デジタル 教科書体 N-R" panose="02020400000000000000" pitchFamily="17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7169" y="3821447"/>
            <a:ext cx="4394931" cy="575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100" spc="300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</a:t>
            </a:r>
            <a:endParaRPr lang="id-ID" sz="900" spc="300" dirty="0">
              <a:solidFill>
                <a:schemeClr val="bg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7169" y="2484780"/>
            <a:ext cx="3406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spc="4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KANAGAWA UNIVERSITY</a:t>
            </a:r>
          </a:p>
        </p:txBody>
      </p:sp>
    </p:spTree>
    <p:extLst>
      <p:ext uri="{BB962C8B-B14F-4D97-AF65-F5344CB8AC3E}">
        <p14:creationId xmlns:p14="http://schemas.microsoft.com/office/powerpoint/2010/main" val="270162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 dirty="0">
              <a:latin typeface="Noto Sans CJK JP Regular" panose="020B0500000000000000" pitchFamily="34" charset="-128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" b="1536"/>
          <a:stretch>
            <a:fillRect/>
          </a:stretch>
        </p:blipFill>
        <p:spPr/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8AFBEE95-1587-DB78-B51B-B3C12BC2562E}"/>
              </a:ext>
            </a:extLst>
          </p:cNvPr>
          <p:cNvSpPr txBox="1"/>
          <p:nvPr/>
        </p:nvSpPr>
        <p:spPr>
          <a:xfrm>
            <a:off x="977169" y="2792556"/>
            <a:ext cx="46417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6000" b="1" spc="3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TITLE</a:t>
            </a:r>
            <a:endParaRPr lang="id-ID" sz="3600" b="1" spc="300" dirty="0">
              <a:solidFill>
                <a:schemeClr val="bg1"/>
              </a:solidFill>
              <a:latin typeface="UD デジタル 教科書体 N-R" panose="02020400000000000000" pitchFamily="17" charset="-128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0925876E-549F-477B-092B-BC749F6A8F05}"/>
              </a:ext>
            </a:extLst>
          </p:cNvPr>
          <p:cNvSpPr txBox="1"/>
          <p:nvPr/>
        </p:nvSpPr>
        <p:spPr>
          <a:xfrm>
            <a:off x="977169" y="3821447"/>
            <a:ext cx="4394931" cy="575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100" spc="300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</a:t>
            </a:r>
            <a:endParaRPr lang="id-ID" sz="900" spc="300" dirty="0">
              <a:solidFill>
                <a:schemeClr val="bg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9ED77365-7A59-1B17-991F-F8F6F0DE8FF7}"/>
              </a:ext>
            </a:extLst>
          </p:cNvPr>
          <p:cNvSpPr txBox="1"/>
          <p:nvPr/>
        </p:nvSpPr>
        <p:spPr>
          <a:xfrm>
            <a:off x="977169" y="2484780"/>
            <a:ext cx="3406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spc="4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KANAGAWA UNIVERSITY</a:t>
            </a:r>
          </a:p>
        </p:txBody>
      </p:sp>
      <p:sp>
        <p:nvSpPr>
          <p:cNvPr id="7" name="テキスト ボックス 9">
            <a:extLst>
              <a:ext uri="{FF2B5EF4-FFF2-40B4-BE49-F238E27FC236}">
                <a16:creationId xmlns:a16="http://schemas.microsoft.com/office/drawing/2014/main" id="{E4712376-6B35-4AF4-A8E7-DE262DB0FBAA}"/>
              </a:ext>
            </a:extLst>
          </p:cNvPr>
          <p:cNvSpPr txBox="1"/>
          <p:nvPr/>
        </p:nvSpPr>
        <p:spPr>
          <a:xfrm>
            <a:off x="0" y="6638588"/>
            <a:ext cx="609432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baseline="0" dirty="0">
                <a:solidFill>
                  <a:schemeClr val="bg1"/>
                </a:solidFill>
              </a:rPr>
              <a:t>©</a:t>
            </a:r>
            <a:r>
              <a:rPr lang="ja-JP" altLang="en-US" sz="400" baseline="0" dirty="0">
                <a:solidFill>
                  <a:schemeClr val="bg1"/>
                </a:solidFill>
              </a:rPr>
              <a:t> </a:t>
            </a:r>
            <a:r>
              <a:rPr lang="en-US" altLang="ja-JP" sz="1000" baseline="0" dirty="0">
                <a:solidFill>
                  <a:schemeClr val="bg1"/>
                </a:solidFill>
              </a:rPr>
              <a:t>Kanagawa University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61605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 dirty="0">
              <a:latin typeface="Noto Sans CJK JP Regular" panose="020B0500000000000000" pitchFamily="34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48649" y="1536174"/>
            <a:ext cx="437637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ja-JP" altLang="en-US" sz="4000" b="1" spc="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</a:t>
            </a:r>
            <a:endParaRPr lang="id-ID" altLang="ja-JP" sz="2800" b="1" spc="3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A4EB9E56-4DD7-0D27-4A29-54783ACECB49}"/>
              </a:ext>
            </a:extLst>
          </p:cNvPr>
          <p:cNvSpPr txBox="1"/>
          <p:nvPr/>
        </p:nvSpPr>
        <p:spPr>
          <a:xfrm>
            <a:off x="977169" y="2792556"/>
            <a:ext cx="46417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6000" b="1" spc="3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TITLE</a:t>
            </a:r>
            <a:endParaRPr lang="id-ID" sz="3600" b="1" spc="300" dirty="0">
              <a:solidFill>
                <a:schemeClr val="bg1"/>
              </a:solidFill>
              <a:latin typeface="UD デジタル 教科書体 N-R" panose="02020400000000000000" pitchFamily="17" charset="-128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788083F6-C349-EFB4-06A4-8BCD2A276125}"/>
              </a:ext>
            </a:extLst>
          </p:cNvPr>
          <p:cNvSpPr txBox="1"/>
          <p:nvPr/>
        </p:nvSpPr>
        <p:spPr>
          <a:xfrm>
            <a:off x="977169" y="3821447"/>
            <a:ext cx="4394931" cy="575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100" spc="300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</a:t>
            </a:r>
            <a:endParaRPr lang="id-ID" sz="900" spc="300" dirty="0">
              <a:solidFill>
                <a:schemeClr val="bg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96BBA4A4-9614-5E48-569D-EFE37B561542}"/>
              </a:ext>
            </a:extLst>
          </p:cNvPr>
          <p:cNvSpPr txBox="1"/>
          <p:nvPr/>
        </p:nvSpPr>
        <p:spPr>
          <a:xfrm>
            <a:off x="977169" y="2484780"/>
            <a:ext cx="3406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spc="4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KANAGAWA UNIVERSITY</a:t>
            </a:r>
          </a:p>
        </p:txBody>
      </p:sp>
      <p:sp>
        <p:nvSpPr>
          <p:cNvPr id="7" name="テキスト ボックス 9">
            <a:extLst>
              <a:ext uri="{FF2B5EF4-FFF2-40B4-BE49-F238E27FC236}">
                <a16:creationId xmlns:a16="http://schemas.microsoft.com/office/drawing/2014/main" id="{EF47C491-D71A-432F-BBAF-B0C59A661C96}"/>
              </a:ext>
            </a:extLst>
          </p:cNvPr>
          <p:cNvSpPr txBox="1"/>
          <p:nvPr/>
        </p:nvSpPr>
        <p:spPr>
          <a:xfrm>
            <a:off x="0" y="6638588"/>
            <a:ext cx="609432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baseline="0" dirty="0">
                <a:solidFill>
                  <a:schemeClr val="bg1"/>
                </a:solidFill>
              </a:rPr>
              <a:t>©</a:t>
            </a:r>
            <a:r>
              <a:rPr lang="ja-JP" altLang="en-US" sz="400" baseline="0" dirty="0">
                <a:solidFill>
                  <a:schemeClr val="bg1"/>
                </a:solidFill>
              </a:rPr>
              <a:t> </a:t>
            </a:r>
            <a:r>
              <a:rPr lang="en-US" altLang="ja-JP" sz="1000" baseline="0" dirty="0">
                <a:solidFill>
                  <a:schemeClr val="bg1"/>
                </a:solidFill>
              </a:rPr>
              <a:t>Kanagawa University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89217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096003" y="-28279"/>
            <a:ext cx="6183087" cy="6914557"/>
          </a:xfrm>
          <a:custGeom>
            <a:avLst/>
            <a:gdLst>
              <a:gd name="connsiteX0" fmla="*/ 0 w 6132512"/>
              <a:gd name="connsiteY0" fmla="*/ 0 h 6858000"/>
              <a:gd name="connsiteX1" fmla="*/ 6132512 w 6132512"/>
              <a:gd name="connsiteY1" fmla="*/ 0 h 6858000"/>
              <a:gd name="connsiteX2" fmla="*/ 6132512 w 6132512"/>
              <a:gd name="connsiteY2" fmla="*/ 6858000 h 6858000"/>
              <a:gd name="connsiteX3" fmla="*/ 0 w 6132512"/>
              <a:gd name="connsiteY3" fmla="*/ 6858000 h 6858000"/>
              <a:gd name="connsiteX4" fmla="*/ 0 w 6132512"/>
              <a:gd name="connsiteY4" fmla="*/ 0 h 6858000"/>
              <a:gd name="connsiteX0" fmla="*/ 13647 w 6132512"/>
              <a:gd name="connsiteY0" fmla="*/ 27296 h 6858000"/>
              <a:gd name="connsiteX1" fmla="*/ 6132512 w 6132512"/>
              <a:gd name="connsiteY1" fmla="*/ 0 h 6858000"/>
              <a:gd name="connsiteX2" fmla="*/ 6132512 w 6132512"/>
              <a:gd name="connsiteY2" fmla="*/ 6858000 h 6858000"/>
              <a:gd name="connsiteX3" fmla="*/ 0 w 6132512"/>
              <a:gd name="connsiteY3" fmla="*/ 6858000 h 6858000"/>
              <a:gd name="connsiteX4" fmla="*/ 13647 w 6132512"/>
              <a:gd name="connsiteY4" fmla="*/ 272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2512" h="6858000">
                <a:moveTo>
                  <a:pt x="13647" y="27296"/>
                </a:moveTo>
                <a:lnTo>
                  <a:pt x="6132512" y="0"/>
                </a:lnTo>
                <a:lnTo>
                  <a:pt x="6132512" y="6858000"/>
                </a:lnTo>
                <a:lnTo>
                  <a:pt x="0" y="6858000"/>
                </a:lnTo>
                <a:lnTo>
                  <a:pt x="13647" y="2729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351" dirty="0">
                <a:latin typeface="Noto Sans CJK JP Regular" panose="020B0500000000000000" pitchFamily="34" charset="-128"/>
              </a:rPr>
              <a:t>`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8755" y="959107"/>
            <a:ext cx="1292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b="1" spc="300" dirty="0">
                <a:solidFill>
                  <a:schemeClr val="accent1"/>
                </a:solidFill>
                <a:latin typeface="UD デジタル 教科書体 N-R" panose="02020400000000000000" pitchFamily="17" charset="-128"/>
              </a:rPr>
              <a:t>SECTION 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8753" y="2793180"/>
            <a:ext cx="1292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ja-JP" sz="1200" b="1" spc="300" dirty="0">
                <a:solidFill>
                  <a:schemeClr val="accent1"/>
                </a:solidFill>
                <a:latin typeface="UD デジタル 教科書体 N-R" panose="02020400000000000000" pitchFamily="17" charset="-128"/>
              </a:rPr>
              <a:t>SECTION 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8751" y="4627253"/>
            <a:ext cx="1292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ja-JP" sz="1200" b="1" spc="300" dirty="0">
                <a:solidFill>
                  <a:schemeClr val="accent1"/>
                </a:solidFill>
                <a:latin typeface="UD デジタル 教科書体 N-R" panose="02020400000000000000" pitchFamily="17" charset="-128"/>
              </a:rPr>
              <a:t>SECTION 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157527" y="959107"/>
            <a:ext cx="3351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b="1" spc="300" dirty="0">
                <a:solidFill>
                  <a:schemeClr val="accent1"/>
                </a:solidFill>
                <a:latin typeface="UD デジタル 教科書体 N-R" panose="02020400000000000000" pitchFamily="17" charset="-128"/>
              </a:rPr>
              <a:t>SAMPLE TEXT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157522" y="1306443"/>
            <a:ext cx="3351737" cy="9912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000" spc="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この文章はダミーです。文字の大きさ、量、字間、行間等を確認するために入れています。この文章はダミーです。文字の大きさ、量、字間、行間等を確認するために入れて</a:t>
            </a:r>
            <a:endParaRPr lang="id-ID" altLang="ja-JP" sz="1000" spc="3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157528" y="2793180"/>
            <a:ext cx="24038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ja-JP" sz="1200" b="1" spc="300" dirty="0">
                <a:solidFill>
                  <a:schemeClr val="accent1"/>
                </a:solidFill>
                <a:latin typeface="UD デジタル 教科書体 N-R" panose="02020400000000000000" pitchFamily="17" charset="-128"/>
              </a:rPr>
              <a:t>SAMPLE TEXT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157522" y="3137423"/>
            <a:ext cx="3351737" cy="9912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000" spc="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この文章はダミーです。文字の大きさ、量、字間、行間等を確認するために入れています。この文章はダミーです。文字の大きさ、量、字間、行間等を確認するために入れて</a:t>
            </a:r>
            <a:endParaRPr lang="id-ID" altLang="ja-JP" sz="1000" spc="3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157524" y="4627253"/>
            <a:ext cx="20130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ja-JP" sz="1200" b="1" spc="300" dirty="0">
                <a:solidFill>
                  <a:schemeClr val="accent1"/>
                </a:solidFill>
                <a:latin typeface="UD デジタル 教科書体 N-R" panose="02020400000000000000" pitchFamily="17" charset="-128"/>
              </a:rPr>
              <a:t>SAMPLE TEXT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57522" y="4997557"/>
            <a:ext cx="3351737" cy="9912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000" spc="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この文章はダミーです。文字の大きさ、量、字間、行間等を確認するために入れています。この文章はダミーです。文字の大きさ、量、字間、行間等を確認するために入れて</a:t>
            </a:r>
            <a:endParaRPr lang="id-ID" altLang="ja-JP" sz="1000" spc="3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AB4430B6-EC0A-9F46-E126-14F46FD142C0}"/>
              </a:ext>
            </a:extLst>
          </p:cNvPr>
          <p:cNvSpPr txBox="1"/>
          <p:nvPr/>
        </p:nvSpPr>
        <p:spPr>
          <a:xfrm>
            <a:off x="6872641" y="2792556"/>
            <a:ext cx="46417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6000" b="1" spc="3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AGENDA</a:t>
            </a:r>
            <a:endParaRPr lang="id-ID" sz="3600" b="1" spc="300" dirty="0">
              <a:solidFill>
                <a:schemeClr val="bg1"/>
              </a:solidFill>
              <a:latin typeface="UD デジタル 教科書体 N-R" panose="02020400000000000000" pitchFamily="17" charset="-128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21F8A52A-4B96-EAB5-CEDD-9E4A85AB5325}"/>
              </a:ext>
            </a:extLst>
          </p:cNvPr>
          <p:cNvSpPr txBox="1"/>
          <p:nvPr/>
        </p:nvSpPr>
        <p:spPr>
          <a:xfrm>
            <a:off x="6872641" y="3821447"/>
            <a:ext cx="4394931" cy="575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100" spc="300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</a:t>
            </a:r>
            <a:endParaRPr lang="id-ID" sz="900" spc="300" dirty="0">
              <a:solidFill>
                <a:schemeClr val="bg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09BDE418-BE2A-74C0-0FD3-AE234D622D1D}"/>
              </a:ext>
            </a:extLst>
          </p:cNvPr>
          <p:cNvSpPr txBox="1"/>
          <p:nvPr/>
        </p:nvSpPr>
        <p:spPr>
          <a:xfrm>
            <a:off x="6872641" y="2484780"/>
            <a:ext cx="3406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spc="4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KANAGAWA UNIVERSITY</a:t>
            </a:r>
          </a:p>
        </p:txBody>
      </p:sp>
    </p:spTree>
    <p:extLst>
      <p:ext uri="{BB962C8B-B14F-4D97-AF65-F5344CB8AC3E}">
        <p14:creationId xmlns:p14="http://schemas.microsoft.com/office/powerpoint/2010/main" val="92382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>
            <a:fillRect/>
          </a:stretch>
        </p:blipFill>
        <p:spPr/>
      </p:pic>
      <p:sp>
        <p:nvSpPr>
          <p:cNvPr id="6" name="Rectangle 5"/>
          <p:cNvSpPr/>
          <p:nvPr/>
        </p:nvSpPr>
        <p:spPr>
          <a:xfrm>
            <a:off x="1" y="0"/>
            <a:ext cx="610524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 dirty="0">
              <a:latin typeface="Noto Sans CJK JP Regular" panose="020B0500000000000000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9239" y="1571716"/>
            <a:ext cx="5056016" cy="1653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id-ID" sz="6000" b="1" spc="3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SAMPLE</a:t>
            </a:r>
          </a:p>
          <a:p>
            <a:pPr algn="ctr">
              <a:lnSpc>
                <a:spcPts val="6000"/>
              </a:lnSpc>
            </a:pPr>
            <a:r>
              <a:rPr lang="id-ID" sz="6000" b="1" spc="3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TEXT</a:t>
            </a:r>
            <a:endParaRPr lang="id-ID" sz="3600" b="1" spc="300" dirty="0">
              <a:solidFill>
                <a:schemeClr val="bg1"/>
              </a:solidFill>
              <a:latin typeface="UD デジタル 教科書体 N-R" panose="02020400000000000000" pitchFamily="17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6731" y="3429000"/>
            <a:ext cx="3871787" cy="572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100" spc="300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</a:t>
            </a:r>
            <a:endParaRPr lang="id-ID" sz="900" b="1" dirty="0">
              <a:solidFill>
                <a:schemeClr val="bg1"/>
              </a:solidFill>
              <a:latin typeface="UD デジタル 教科書体 N-R" panose="02020400000000000000" pitchFamily="17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6915" y="1068649"/>
            <a:ext cx="32114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altLang="ja-JP" sz="1200" spc="4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CONCEPT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25983" y="4208106"/>
            <a:ext cx="3862536" cy="1588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100" spc="300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この文章はダミーです。文字の大きさ、量、字間、行間等を確認するために入れています。この文章はダミーです。文字の大きさ、量、字間、行間等を確認するために入れています。</a:t>
            </a:r>
            <a:endParaRPr lang="id-ID" altLang="ja-JP" sz="1100" b="1" dirty="0">
              <a:solidFill>
                <a:schemeClr val="bg1"/>
              </a:solidFill>
              <a:latin typeface="UD デジタル 教科書体 N-R" panose="02020400000000000000" pitchFamily="17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EF34D03-4FFB-402B-9D76-A5E04241D3F0}"/>
              </a:ext>
            </a:extLst>
          </p:cNvPr>
          <p:cNvSpPr txBox="1"/>
          <p:nvPr/>
        </p:nvSpPr>
        <p:spPr>
          <a:xfrm>
            <a:off x="0" y="6638588"/>
            <a:ext cx="609432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baseline="0" dirty="0">
                <a:solidFill>
                  <a:schemeClr val="bg1"/>
                </a:solidFill>
              </a:rPr>
              <a:t>©</a:t>
            </a:r>
            <a:r>
              <a:rPr lang="ja-JP" altLang="en-US" sz="400" baseline="0" dirty="0">
                <a:solidFill>
                  <a:schemeClr val="bg1"/>
                </a:solidFill>
              </a:rPr>
              <a:t> </a:t>
            </a:r>
            <a:r>
              <a:rPr lang="en-US" altLang="ja-JP" sz="1000" baseline="0" dirty="0">
                <a:solidFill>
                  <a:schemeClr val="bg1"/>
                </a:solidFill>
              </a:rPr>
              <a:t>Kanagawa University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1435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プレースホルダー 16" descr="川と橋と建物&#10;&#10;中程度の精度で自動的に生成された説明">
            <a:extLst>
              <a:ext uri="{FF2B5EF4-FFF2-40B4-BE49-F238E27FC236}">
                <a16:creationId xmlns:a16="http://schemas.microsoft.com/office/drawing/2014/main" id="{F907939B-CEFC-068F-0085-010D10D7925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 contrast="40000"/>
                    </a14:imgEffect>
                  </a14:imgLayer>
                </a14:imgProps>
              </a:ext>
            </a:extLst>
          </a:blip>
          <a:srcRect l="23779" r="1495"/>
          <a:stretch/>
        </p:blipFill>
        <p:spPr>
          <a:xfrm>
            <a:off x="5" y="0"/>
            <a:ext cx="12191999" cy="6858000"/>
          </a:xfrm>
        </p:spPr>
      </p:pic>
      <p:sp>
        <p:nvSpPr>
          <p:cNvPr id="4" name="TextBox 3"/>
          <p:cNvSpPr txBox="1"/>
          <p:nvPr/>
        </p:nvSpPr>
        <p:spPr>
          <a:xfrm>
            <a:off x="977169" y="2655396"/>
            <a:ext cx="102547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6000" b="1" spc="3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PRESENTATION</a:t>
            </a:r>
            <a:endParaRPr lang="id-ID" sz="3600" b="1" spc="300" dirty="0">
              <a:solidFill>
                <a:schemeClr val="bg1"/>
              </a:solidFill>
              <a:latin typeface="UD デジタル 教科書体 N-R" panose="02020400000000000000" pitchFamily="17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07059" y="3948058"/>
            <a:ext cx="4394931" cy="827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100" spc="300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背景は差し替え可能です。</a:t>
            </a:r>
            <a:endParaRPr lang="en-US" altLang="ja-JP" sz="1100" spc="300" dirty="0">
              <a:solidFill>
                <a:schemeClr val="bg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1100" spc="300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</a:t>
            </a:r>
            <a:endParaRPr lang="id-ID" sz="900" spc="300" dirty="0">
              <a:solidFill>
                <a:schemeClr val="bg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1452" y="2378397"/>
            <a:ext cx="3406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spc="4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KANAGAWA UNIVERSITY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705C36B6-191C-2471-76D0-B16968DFF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692" y="5612913"/>
            <a:ext cx="2304616" cy="360000"/>
          </a:xfrm>
          <a:prstGeom prst="rect">
            <a:avLst/>
          </a:prstGeom>
        </p:spPr>
      </p:pic>
      <p:sp>
        <p:nvSpPr>
          <p:cNvPr id="8" name="テキスト ボックス 9">
            <a:extLst>
              <a:ext uri="{FF2B5EF4-FFF2-40B4-BE49-F238E27FC236}">
                <a16:creationId xmlns:a16="http://schemas.microsoft.com/office/drawing/2014/main" id="{A6EACAA0-0055-43AB-AD82-DD69B2AF20D7}"/>
              </a:ext>
            </a:extLst>
          </p:cNvPr>
          <p:cNvSpPr txBox="1"/>
          <p:nvPr/>
        </p:nvSpPr>
        <p:spPr>
          <a:xfrm>
            <a:off x="0" y="6638588"/>
            <a:ext cx="609432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baseline="0" dirty="0">
                <a:solidFill>
                  <a:schemeClr val="bg1"/>
                </a:solidFill>
              </a:rPr>
              <a:t>©</a:t>
            </a:r>
            <a:r>
              <a:rPr lang="ja-JP" altLang="en-US" sz="400" baseline="0" dirty="0">
                <a:solidFill>
                  <a:schemeClr val="bg1"/>
                </a:solidFill>
              </a:rPr>
              <a:t> </a:t>
            </a:r>
            <a:r>
              <a:rPr lang="en-US" altLang="ja-JP" sz="1000" baseline="0" dirty="0">
                <a:solidFill>
                  <a:schemeClr val="bg1"/>
                </a:solidFill>
              </a:rPr>
              <a:t>Kanagawa University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21591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8" r="24998"/>
          <a:stretch>
            <a:fillRect/>
          </a:stretch>
        </p:blipFill>
        <p:spPr/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69151D65-43CB-CC88-64B7-CA6F10509F7A}"/>
              </a:ext>
            </a:extLst>
          </p:cNvPr>
          <p:cNvSpPr txBox="1"/>
          <p:nvPr/>
        </p:nvSpPr>
        <p:spPr>
          <a:xfrm>
            <a:off x="6367303" y="1571716"/>
            <a:ext cx="5056016" cy="1653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id-ID" sz="6000" b="1" spc="300" dirty="0">
                <a:solidFill>
                  <a:schemeClr val="accent3"/>
                </a:solidFill>
                <a:latin typeface="UD デジタル 教科書体 N-R" panose="02020400000000000000" pitchFamily="17" charset="-128"/>
              </a:rPr>
              <a:t>SAMPLE</a:t>
            </a:r>
          </a:p>
          <a:p>
            <a:pPr algn="ctr">
              <a:lnSpc>
                <a:spcPts val="6000"/>
              </a:lnSpc>
            </a:pPr>
            <a:r>
              <a:rPr lang="id-ID" sz="6000" b="1" spc="300" dirty="0">
                <a:solidFill>
                  <a:schemeClr val="accent3"/>
                </a:solidFill>
                <a:latin typeface="UD デジタル 教科書体 N-R" panose="02020400000000000000" pitchFamily="17" charset="-128"/>
              </a:rPr>
              <a:t>TEXT</a:t>
            </a:r>
            <a:endParaRPr lang="id-ID" sz="3600" b="1" spc="300" dirty="0">
              <a:solidFill>
                <a:schemeClr val="accent3"/>
              </a:solidFill>
              <a:latin typeface="UD デジタル 教科書体 N-R" panose="02020400000000000000" pitchFamily="17" charset="-128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80F43A97-B42F-1B23-F1B2-C001FF8D99E5}"/>
              </a:ext>
            </a:extLst>
          </p:cNvPr>
          <p:cNvSpPr txBox="1"/>
          <p:nvPr/>
        </p:nvSpPr>
        <p:spPr>
          <a:xfrm>
            <a:off x="6959418" y="3429000"/>
            <a:ext cx="3871787" cy="572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100" spc="300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</a:t>
            </a:r>
            <a:endParaRPr lang="id-ID" sz="900" b="1" dirty="0">
              <a:solidFill>
                <a:schemeClr val="bg1"/>
              </a:solidFill>
              <a:latin typeface="UD デジタル 教科書体 N-R" panose="02020400000000000000" pitchFamily="17" charset="-128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B34DD5BC-1E8A-F7F8-2B7D-882401D85199}"/>
              </a:ext>
            </a:extLst>
          </p:cNvPr>
          <p:cNvSpPr txBox="1"/>
          <p:nvPr/>
        </p:nvSpPr>
        <p:spPr>
          <a:xfrm>
            <a:off x="7289602" y="1068649"/>
            <a:ext cx="32114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altLang="ja-JP" sz="1200" spc="4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KANAGAWA UNIVERSITY</a:t>
            </a: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0DA03817-FE84-BC5B-14B6-19DFAE233DA9}"/>
              </a:ext>
            </a:extLst>
          </p:cNvPr>
          <p:cNvSpPr txBox="1"/>
          <p:nvPr/>
        </p:nvSpPr>
        <p:spPr>
          <a:xfrm>
            <a:off x="6964043" y="4208106"/>
            <a:ext cx="3862536" cy="1588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100" spc="300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この文章はダミーです。文字の大きさ、量、字間、行間等を確認するために入れています。この文章はダミーです。文字の大きさ、量、字間、行間等を確認するために入れています。</a:t>
            </a:r>
            <a:endParaRPr lang="id-ID" altLang="ja-JP" sz="1100" b="1" dirty="0">
              <a:solidFill>
                <a:schemeClr val="bg1"/>
              </a:solidFill>
              <a:latin typeface="UD デジタル 教科書体 N-R" panose="020204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92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9" r="21729"/>
          <a:stretch>
            <a:fillRect/>
          </a:stretch>
        </p:blipFill>
        <p:spPr/>
      </p:pic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9" r="21729"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47" b="27747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643358" y="5144198"/>
            <a:ext cx="2541275" cy="7600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ja-JP" altLang="en-US" sz="1000" spc="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</a:t>
            </a:r>
            <a:endParaRPr lang="id-ID" altLang="ja-JP" sz="900" b="1" dirty="0">
              <a:latin typeface="UD デジタル 教科書体 N-R" panose="02020400000000000000" pitchFamily="17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3357" y="4737518"/>
            <a:ext cx="18888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b="1" spc="300" dirty="0">
                <a:solidFill>
                  <a:schemeClr val="accent1"/>
                </a:solidFill>
                <a:latin typeface="UD デジタル 教科書体 N-R" panose="02020400000000000000" pitchFamily="17" charset="-128"/>
              </a:rPr>
              <a:t>SAMPLE TEXT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69470" y="5144198"/>
            <a:ext cx="2541275" cy="7600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ja-JP" altLang="en-US" sz="1000" spc="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</a:t>
            </a:r>
            <a:endParaRPr lang="id-ID" altLang="ja-JP" sz="900" b="1" dirty="0">
              <a:latin typeface="UD デジタル 教科書体 N-R" panose="02020400000000000000" pitchFamily="17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52799" y="4737518"/>
            <a:ext cx="23673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ja-JP" sz="1200" b="1" spc="300" dirty="0">
                <a:solidFill>
                  <a:schemeClr val="accent1"/>
                </a:solidFill>
                <a:latin typeface="UD デジタル 教科書体 N-R" panose="02020400000000000000" pitchFamily="17" charset="-128"/>
              </a:rPr>
              <a:t>SAMPLE TEXT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3361" y="889549"/>
            <a:ext cx="4320784" cy="1653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id-ID" sz="6000" b="1" spc="3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ABOUT</a:t>
            </a:r>
          </a:p>
          <a:p>
            <a:pPr>
              <a:lnSpc>
                <a:spcPts val="6000"/>
              </a:lnSpc>
            </a:pPr>
            <a:r>
              <a:rPr lang="id-ID" sz="6000" b="1" spc="3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US</a:t>
            </a:r>
            <a:endParaRPr lang="id-ID" sz="3600" b="1" spc="300" dirty="0">
              <a:solidFill>
                <a:schemeClr val="bg1"/>
              </a:solidFill>
              <a:latin typeface="UD デジタル 教科書体 N-R" panose="02020400000000000000" pitchFamily="17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03041" y="925894"/>
            <a:ext cx="3829116" cy="573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100" spc="300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</a:t>
            </a:r>
            <a:endParaRPr lang="id-ID" altLang="ja-JP" sz="900" spc="300" dirty="0">
              <a:solidFill>
                <a:schemeClr val="bg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3361" y="521687"/>
            <a:ext cx="3455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ja-JP" sz="1200" spc="4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KANAGAWA UNIVERSITY</a:t>
            </a:r>
          </a:p>
        </p:txBody>
      </p:sp>
    </p:spTree>
    <p:extLst>
      <p:ext uri="{BB962C8B-B14F-4D97-AF65-F5344CB8AC3E}">
        <p14:creationId xmlns:p14="http://schemas.microsoft.com/office/powerpoint/2010/main" val="33698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1" r="7541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643359" y="3209683"/>
            <a:ext cx="3362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b="1" spc="300" dirty="0">
                <a:solidFill>
                  <a:schemeClr val="accent1"/>
                </a:solidFill>
                <a:latin typeface="UD デジタル 教科書体 N-R" panose="02020400000000000000" pitchFamily="17" charset="-128"/>
              </a:rPr>
              <a:t>SAMPLE TEXT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3359" y="3632983"/>
            <a:ext cx="4407288" cy="2375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ja-JP" altLang="en-US" sz="1000" spc="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この文章はダミーです。文字の大きさ、量、字間、行間等を確認するために入れています。この文章はダミーです。文字の大きさ、量、字間、行間等を確認するために入れています。この文章はダミーです。文字の大きさ、量、字間、行間等を確認するために入れています。この文章はダミーです。文字の大きさ、量、字間、行間等を確認するために入れています。この文章はダミーです。文字の大きさ、量、字間、行間等を確認するために入れています。</a:t>
            </a:r>
            <a:endParaRPr lang="id-ID" altLang="ja-JP" sz="1000" b="1" dirty="0">
              <a:latin typeface="UD デジタル 教科書体 N-R" panose="02020400000000000000" pitchFamily="17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3361" y="717610"/>
            <a:ext cx="5239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6000" b="1" spc="3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ABOUT US</a:t>
            </a:r>
            <a:endParaRPr lang="id-ID" sz="3600" b="1" spc="300" dirty="0">
              <a:solidFill>
                <a:schemeClr val="bg1"/>
              </a:solidFill>
              <a:latin typeface="UD デジタル 教科書体 N-R" panose="02020400000000000000" pitchFamily="17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3361" y="521687"/>
            <a:ext cx="4117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ja-JP" sz="1200" spc="4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KANAGAWA UNIVERSITY</a:t>
            </a:r>
          </a:p>
        </p:txBody>
      </p:sp>
      <p:sp>
        <p:nvSpPr>
          <p:cNvPr id="2" name="TextBox 22">
            <a:extLst>
              <a:ext uri="{FF2B5EF4-FFF2-40B4-BE49-F238E27FC236}">
                <a16:creationId xmlns:a16="http://schemas.microsoft.com/office/drawing/2014/main" id="{3FEF92BF-F600-B85C-A87E-54FF1521D5A9}"/>
              </a:ext>
            </a:extLst>
          </p:cNvPr>
          <p:cNvSpPr txBox="1"/>
          <p:nvPr/>
        </p:nvSpPr>
        <p:spPr>
          <a:xfrm>
            <a:off x="7303041" y="925894"/>
            <a:ext cx="3829116" cy="573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100" spc="300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</a:t>
            </a:r>
            <a:endParaRPr lang="id-ID" altLang="ja-JP" sz="900" spc="300" dirty="0">
              <a:solidFill>
                <a:schemeClr val="bg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101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 dirty="0">
              <a:latin typeface="Noto Sans CJK JP Regular" panose="020B0500000000000000" pitchFamily="34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80121" y="3665483"/>
            <a:ext cx="8831767" cy="1889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000" b="1" spc="300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この文章はダミーです。文字の大きさ、量、字間、行間等を確認するために入れています。この文章はダミーです。文字の大きさ、量、字間、行間等を確認するために入れています。この文章はダミーです。</a:t>
            </a:r>
            <a:endParaRPr lang="id-ID" altLang="ja-JP" sz="2000" b="1" dirty="0">
              <a:solidFill>
                <a:schemeClr val="bg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34184" y="1395215"/>
            <a:ext cx="47236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6000" b="1" spc="300" dirty="0">
                <a:solidFill>
                  <a:schemeClr val="accent3"/>
                </a:solidFill>
                <a:latin typeface="UD デジタル 教科書体 N-R" panose="02020400000000000000" pitchFamily="17" charset="-128"/>
              </a:rPr>
              <a:t>ABOUT US</a:t>
            </a:r>
            <a:endParaRPr lang="id-ID" sz="3600" b="1" spc="300" dirty="0">
              <a:solidFill>
                <a:schemeClr val="accent3"/>
              </a:solidFill>
              <a:latin typeface="UD デジタル 教科書体 N-R" panose="02020400000000000000" pitchFamily="17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40022" y="2410878"/>
            <a:ext cx="5911961" cy="572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100" spc="300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</a:t>
            </a:r>
            <a:endParaRPr lang="id-ID" altLang="ja-JP" sz="900" b="1" dirty="0">
              <a:solidFill>
                <a:schemeClr val="bg1"/>
              </a:solidFill>
              <a:latin typeface="UD デジタル 教科書体 N-R" panose="02020400000000000000" pitchFamily="17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96240" y="1241217"/>
            <a:ext cx="3799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altLang="ja-JP" sz="1200" spc="4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KANAGAWA UNIVERSITY</a:t>
            </a:r>
          </a:p>
        </p:txBody>
      </p:sp>
      <p:sp>
        <p:nvSpPr>
          <p:cNvPr id="8" name="テキスト ボックス 9">
            <a:extLst>
              <a:ext uri="{FF2B5EF4-FFF2-40B4-BE49-F238E27FC236}">
                <a16:creationId xmlns:a16="http://schemas.microsoft.com/office/drawing/2014/main" id="{4CD54CDE-AB75-4123-B7B2-ACC804F86996}"/>
              </a:ext>
            </a:extLst>
          </p:cNvPr>
          <p:cNvSpPr txBox="1"/>
          <p:nvPr/>
        </p:nvSpPr>
        <p:spPr>
          <a:xfrm>
            <a:off x="0" y="6638588"/>
            <a:ext cx="609432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baseline="0" dirty="0">
                <a:solidFill>
                  <a:schemeClr val="bg1"/>
                </a:solidFill>
              </a:rPr>
              <a:t>©</a:t>
            </a:r>
            <a:r>
              <a:rPr lang="ja-JP" altLang="en-US" sz="400" baseline="0" dirty="0">
                <a:solidFill>
                  <a:schemeClr val="bg1"/>
                </a:solidFill>
              </a:rPr>
              <a:t> </a:t>
            </a:r>
            <a:r>
              <a:rPr lang="en-US" altLang="ja-JP" sz="1000" baseline="0" dirty="0">
                <a:solidFill>
                  <a:schemeClr val="bg1"/>
                </a:solidFill>
              </a:rPr>
              <a:t>Kanagawa University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53436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34112" y="4"/>
            <a:ext cx="11523785" cy="65920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 dirty="0">
              <a:latin typeface="Noto Sans CJK JP Regular" panose="020B0500000000000000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9239" y="3752238"/>
            <a:ext cx="5056016" cy="1653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id-ID" sz="6000" b="1" spc="3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SAMPLE</a:t>
            </a:r>
          </a:p>
          <a:p>
            <a:pPr algn="ctr">
              <a:lnSpc>
                <a:spcPts val="6000"/>
              </a:lnSpc>
            </a:pPr>
            <a:r>
              <a:rPr lang="id-ID" sz="6000" b="1" spc="3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TEXT</a:t>
            </a:r>
            <a:endParaRPr lang="id-ID" sz="3600" b="1" spc="300" dirty="0">
              <a:solidFill>
                <a:schemeClr val="bg1"/>
              </a:solidFill>
              <a:latin typeface="UD デジタル 教科書体 N-R" panose="02020400000000000000" pitchFamily="17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13469" y="5382794"/>
            <a:ext cx="3887553" cy="573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100" spc="300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</a:t>
            </a:r>
            <a:endParaRPr lang="id-ID" altLang="ja-JP" sz="900" spc="300" dirty="0">
              <a:solidFill>
                <a:schemeClr val="bg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59199" y="3398279"/>
            <a:ext cx="37960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altLang="ja-JP" sz="1200" spc="4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KANAGAWA UNIVERSITY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48" b="279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6394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 dirty="0">
              <a:latin typeface="Noto Sans CJK JP Regular" panose="020B0500000000000000" pitchFamily="34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16517" y="706446"/>
            <a:ext cx="57589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6000" b="1" spc="3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MISSION</a:t>
            </a:r>
            <a:endParaRPr lang="id-ID" sz="3600" b="1" spc="300" dirty="0">
              <a:solidFill>
                <a:schemeClr val="bg1"/>
              </a:solidFill>
              <a:latin typeface="UD デジタル 教科書体 N-R" panose="02020400000000000000" pitchFamily="17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01203" y="1620955"/>
            <a:ext cx="6189599" cy="572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100" spc="300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</a:t>
            </a:r>
            <a:endParaRPr lang="id-ID" altLang="ja-JP" sz="900" b="1" dirty="0">
              <a:solidFill>
                <a:schemeClr val="bg1"/>
              </a:solidFill>
              <a:latin typeface="UD デジタル 教科書体 N-R" panose="02020400000000000000" pitchFamily="17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050220" y="501291"/>
            <a:ext cx="4091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altLang="ja-JP" sz="1200" spc="4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KANAGAWA UNIVERSITY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61693" y="4655835"/>
            <a:ext cx="20317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b="1" spc="3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SAMPLE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080129" y="4666671"/>
            <a:ext cx="20317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altLang="ja-JP" sz="1200" b="1" spc="3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SAMPLE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206359" y="4666671"/>
            <a:ext cx="20317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altLang="ja-JP" sz="1200" b="1" spc="3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SAMPLE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906765" y="4943672"/>
            <a:ext cx="2141607" cy="990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ja-JP" altLang="en-US" sz="1000" spc="300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</a:t>
            </a:r>
            <a:endParaRPr lang="id-ID" altLang="ja-JP" sz="900" b="1" dirty="0">
              <a:solidFill>
                <a:schemeClr val="bg1"/>
              </a:solidFill>
              <a:latin typeface="UD デジタル 教科書体 N-R" panose="02020400000000000000" pitchFamily="17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025201" y="4943672"/>
            <a:ext cx="2141607" cy="990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ja-JP" altLang="en-US" sz="1000" spc="300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</a:t>
            </a:r>
            <a:endParaRPr lang="id-ID" altLang="ja-JP" sz="900" b="1" dirty="0">
              <a:solidFill>
                <a:schemeClr val="bg1"/>
              </a:solidFill>
              <a:latin typeface="UD デジタル 教科書体 N-R" panose="02020400000000000000" pitchFamily="17" charset="-128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151433" y="4943672"/>
            <a:ext cx="2141607" cy="990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ja-JP" altLang="en-US" sz="1000" spc="300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</a:t>
            </a:r>
            <a:endParaRPr lang="id-ID" altLang="ja-JP" sz="900" b="1" dirty="0">
              <a:solidFill>
                <a:schemeClr val="bg1"/>
              </a:solidFill>
              <a:latin typeface="UD デジタル 教科書体 N-R" panose="02020400000000000000" pitchFamily="17" charset="-128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1" r="21951"/>
          <a:stretch>
            <a:fillRect/>
          </a:stretch>
        </p:blipFill>
        <p:spPr/>
      </p:pic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1" r="21951"/>
          <a:stretch>
            <a:fillRect/>
          </a:stretch>
        </p:blipFill>
        <p:spPr/>
      </p:pic>
      <p:pic>
        <p:nvPicPr>
          <p:cNvPr id="10" name="Picture Placeholder 9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1" r="21951"/>
          <a:stretch>
            <a:fillRect/>
          </a:stretch>
        </p:blipFill>
        <p:spPr/>
      </p:pic>
      <p:sp>
        <p:nvSpPr>
          <p:cNvPr id="16" name="テキスト ボックス 9">
            <a:extLst>
              <a:ext uri="{FF2B5EF4-FFF2-40B4-BE49-F238E27FC236}">
                <a16:creationId xmlns:a16="http://schemas.microsoft.com/office/drawing/2014/main" id="{F56BCBC4-1C64-43D3-870F-5BB98CF8B0DD}"/>
              </a:ext>
            </a:extLst>
          </p:cNvPr>
          <p:cNvSpPr txBox="1"/>
          <p:nvPr/>
        </p:nvSpPr>
        <p:spPr>
          <a:xfrm>
            <a:off x="0" y="6638588"/>
            <a:ext cx="609432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baseline="0" dirty="0">
                <a:solidFill>
                  <a:schemeClr val="bg1"/>
                </a:solidFill>
              </a:rPr>
              <a:t>©</a:t>
            </a:r>
            <a:r>
              <a:rPr lang="ja-JP" altLang="en-US" sz="400" baseline="0" dirty="0">
                <a:solidFill>
                  <a:schemeClr val="bg1"/>
                </a:solidFill>
              </a:rPr>
              <a:t> </a:t>
            </a:r>
            <a:r>
              <a:rPr lang="en-US" altLang="ja-JP" sz="1000" baseline="0" dirty="0">
                <a:solidFill>
                  <a:schemeClr val="bg1"/>
                </a:solidFill>
              </a:rPr>
              <a:t>Kanagawa University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79731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844843" y="4331293"/>
            <a:ext cx="85023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6000" b="1" spc="300" dirty="0">
                <a:solidFill>
                  <a:schemeClr val="accent1"/>
                </a:solidFill>
                <a:latin typeface="UD デジタル 教科書体 N-R" panose="02020400000000000000" pitchFamily="17" charset="-128"/>
              </a:rPr>
              <a:t>SAMPLE TEXT</a:t>
            </a:r>
            <a:endParaRPr lang="id-ID" sz="3600" b="1" spc="300" dirty="0">
              <a:solidFill>
                <a:schemeClr val="accent1"/>
              </a:solidFill>
              <a:latin typeface="UD デジタル 教科書体 N-R" panose="02020400000000000000" pitchFamily="17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4450" y="5531714"/>
            <a:ext cx="4983100" cy="573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100" spc="300" dirty="0">
                <a:solidFill>
                  <a:schemeClr val="tx2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</a:t>
            </a:r>
            <a:endParaRPr lang="id-ID" altLang="ja-JP" sz="900" spc="300" dirty="0">
              <a:solidFill>
                <a:schemeClr val="tx2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87158" y="4146535"/>
            <a:ext cx="4217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altLang="ja-JP" sz="1200" spc="400" dirty="0">
                <a:solidFill>
                  <a:schemeClr val="tx2"/>
                </a:solidFill>
                <a:latin typeface="UD デジタル 教科書体 N-R" panose="02020400000000000000" pitchFamily="17" charset="-128"/>
              </a:rPr>
              <a:t>KANAGAWA UNIVERSITY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2959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6563639" y="5879393"/>
            <a:ext cx="5135672" cy="573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100" spc="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</a:t>
            </a:r>
            <a:endParaRPr lang="id-ID" altLang="ja-JP" sz="1100" spc="3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" y="861129"/>
            <a:ext cx="609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6000" b="1" spc="3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SAMPLE</a:t>
            </a:r>
            <a:endParaRPr lang="id-ID" sz="3600" b="1" spc="300" dirty="0">
              <a:solidFill>
                <a:schemeClr val="bg1"/>
              </a:solidFill>
              <a:latin typeface="UD デジタル 教科書体 N-R" panose="02020400000000000000" pitchFamily="17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7712" y="5879393"/>
            <a:ext cx="5160578" cy="573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100" spc="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</a:t>
            </a:r>
            <a:endParaRPr lang="id-ID" altLang="ja-JP" sz="1100" spc="3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96096" y="655979"/>
            <a:ext cx="3703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altLang="ja-JP" sz="1200" spc="4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KANAGAWA UNIVERSITY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8" r="21858"/>
          <a:stretch>
            <a:fillRect/>
          </a:stretch>
        </p:blipFill>
        <p:spPr/>
      </p:pic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9" b="4339"/>
          <a:stretch>
            <a:fillRect/>
          </a:stretch>
        </p:blipFill>
        <p:spPr/>
      </p:pic>
      <p:pic>
        <p:nvPicPr>
          <p:cNvPr id="10" name="Picture Placeholder 9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6" b="43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1694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Rectangle 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 dirty="0">
              <a:latin typeface="Noto Sans CJK JP Regular" panose="020B0500000000000000" pitchFamily="34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8981" y="2792556"/>
            <a:ext cx="54570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6000" b="1" spc="3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SAMPLE</a:t>
            </a:r>
            <a:endParaRPr lang="id-ID" sz="3600" b="1" spc="300" dirty="0">
              <a:solidFill>
                <a:schemeClr val="bg1"/>
              </a:solidFill>
              <a:latin typeface="UD デジタル 教科書体 N-R" panose="02020400000000000000" pitchFamily="17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8981" y="3821447"/>
            <a:ext cx="3933019" cy="573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100" spc="300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</a:t>
            </a:r>
            <a:endParaRPr lang="id-ID" altLang="ja-JP" sz="900" spc="300" dirty="0">
              <a:solidFill>
                <a:schemeClr val="bg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8981" y="2484779"/>
            <a:ext cx="35546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ja-JP" sz="1200" spc="4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KANAGAWA UNIVERSITY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52935" y="3594245"/>
            <a:ext cx="5782132" cy="31154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 dirty="0">
              <a:latin typeface="Noto Sans CJK JP Regular" panose="020B0500000000000000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52935" y="165245"/>
            <a:ext cx="5782132" cy="31154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 dirty="0">
              <a:latin typeface="Noto Sans CJK JP Regular" panose="020B0500000000000000" pitchFamily="34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40000" y="5013483"/>
            <a:ext cx="2408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altLang="ja-JP" sz="1200" b="1" spc="600" dirty="0">
                <a:latin typeface="UD デジタル 教科書体 N-R" panose="02020400000000000000" pitchFamily="17" charset="-128"/>
              </a:rPr>
              <a:t>TITLE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940000" y="1584483"/>
            <a:ext cx="2408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b="1" spc="600" dirty="0">
                <a:latin typeface="UD デジタル 教科書体 N-R" panose="02020400000000000000" pitchFamily="17" charset="-128"/>
              </a:rPr>
              <a:t>TITLE</a:t>
            </a:r>
          </a:p>
        </p:txBody>
      </p:sp>
      <p:sp>
        <p:nvSpPr>
          <p:cNvPr id="14" name="テキスト ボックス 9">
            <a:extLst>
              <a:ext uri="{FF2B5EF4-FFF2-40B4-BE49-F238E27FC236}">
                <a16:creationId xmlns:a16="http://schemas.microsoft.com/office/drawing/2014/main" id="{4C060648-870D-4E01-9246-6F22FA9CC192}"/>
              </a:ext>
            </a:extLst>
          </p:cNvPr>
          <p:cNvSpPr txBox="1"/>
          <p:nvPr/>
        </p:nvSpPr>
        <p:spPr>
          <a:xfrm>
            <a:off x="0" y="6638588"/>
            <a:ext cx="609432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baseline="0" dirty="0">
                <a:solidFill>
                  <a:schemeClr val="bg1"/>
                </a:solidFill>
              </a:rPr>
              <a:t>©</a:t>
            </a:r>
            <a:r>
              <a:rPr lang="ja-JP" altLang="en-US" sz="400" baseline="0" dirty="0">
                <a:solidFill>
                  <a:schemeClr val="bg1"/>
                </a:solidFill>
              </a:rPr>
              <a:t> </a:t>
            </a:r>
            <a:r>
              <a:rPr lang="en-US" altLang="ja-JP" sz="1000" baseline="0" dirty="0">
                <a:solidFill>
                  <a:schemeClr val="bg1"/>
                </a:solidFill>
              </a:rPr>
              <a:t>Kanagawa University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62579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8947007" y="1856761"/>
            <a:ext cx="2606012" cy="7600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ja-JP" altLang="en-US" sz="1000" spc="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</a:t>
            </a:r>
            <a:endParaRPr lang="id-ID" altLang="ja-JP" sz="900" b="1" dirty="0">
              <a:latin typeface="UD デジタル 教科書体 N-R" panose="02020400000000000000" pitchFamily="17" charset="-12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947007" y="1185219"/>
            <a:ext cx="2025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b="1" spc="300" dirty="0">
                <a:solidFill>
                  <a:schemeClr val="accent1"/>
                </a:solidFill>
                <a:latin typeface="UD デジタル 教科書体 N-R" panose="02020400000000000000" pitchFamily="17" charset="-128"/>
              </a:rPr>
              <a:t>SAMPLE NAME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947009" y="1564135"/>
            <a:ext cx="24419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100" b="1" spc="300" dirty="0" err="1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サンプルテキスト</a:t>
            </a:r>
            <a:endParaRPr lang="id-ID" sz="1100" b="1" spc="3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47007" y="4939930"/>
            <a:ext cx="2606012" cy="7600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ja-JP" altLang="en-US" sz="1000" spc="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</a:t>
            </a:r>
            <a:endParaRPr lang="id-ID" altLang="ja-JP" sz="900" b="1" dirty="0">
              <a:latin typeface="UD デジタル 教科書体 N-R" panose="02020400000000000000" pitchFamily="17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47007" y="4268387"/>
            <a:ext cx="17209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ja-JP" sz="1200" b="1" spc="300" dirty="0">
                <a:solidFill>
                  <a:schemeClr val="accent1"/>
                </a:solidFill>
                <a:latin typeface="UD デジタル 教科書体 N-R" panose="02020400000000000000" pitchFamily="17" charset="-128"/>
              </a:rPr>
              <a:t>SAMPLE NAME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947009" y="4647304"/>
            <a:ext cx="24419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ja-JP" sz="1100" spc="300" dirty="0" err="1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サンプルテキスト</a:t>
            </a:r>
            <a:endParaRPr lang="id-ID" altLang="ja-JP" sz="1100" spc="3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8981" y="2827725"/>
            <a:ext cx="4858723" cy="1653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id-ID" sz="6000" b="1" spc="3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MEMBER</a:t>
            </a:r>
          </a:p>
          <a:p>
            <a:pPr>
              <a:lnSpc>
                <a:spcPts val="6000"/>
              </a:lnSpc>
            </a:pPr>
            <a:r>
              <a:rPr lang="id-ID" sz="6000" b="1" spc="3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SAMPLE</a:t>
            </a:r>
            <a:endParaRPr lang="id-ID" sz="3600" b="1" spc="300" dirty="0">
              <a:solidFill>
                <a:schemeClr val="bg1"/>
              </a:solidFill>
              <a:latin typeface="UD デジタル 教科書体 N-R" panose="02020400000000000000" pitchFamily="17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8981" y="4458941"/>
            <a:ext cx="4858723" cy="573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100" spc="300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</a:t>
            </a:r>
            <a:endParaRPr lang="id-ID" altLang="ja-JP" sz="900" spc="300" dirty="0">
              <a:solidFill>
                <a:schemeClr val="bg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8981" y="2348785"/>
            <a:ext cx="40433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ja-JP" sz="1200" spc="4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KANAGAWA UNIVERSITY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3" r="21903"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3" r="219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475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21009" y="2701116"/>
            <a:ext cx="10254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b="1" spc="300" dirty="0">
                <a:solidFill>
                  <a:schemeClr val="tx2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プレゼンテーション</a:t>
            </a:r>
            <a:endParaRPr lang="id-ID" altLang="ja-JP" sz="3200" b="1" spc="300" dirty="0">
              <a:solidFill>
                <a:schemeClr val="tx2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21009" y="3948058"/>
            <a:ext cx="4394931" cy="575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100" spc="300" dirty="0">
                <a:solidFill>
                  <a:schemeClr val="tx2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</a:t>
            </a:r>
            <a:endParaRPr lang="id-ID" sz="900" spc="300" dirty="0">
              <a:solidFill>
                <a:schemeClr val="tx2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1009" y="2332677"/>
            <a:ext cx="3406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spc="400" dirty="0">
                <a:solidFill>
                  <a:schemeClr val="tx2"/>
                </a:solidFill>
                <a:latin typeface="UD デジタル 教科書体 N-R" panose="02020400000000000000" pitchFamily="17" charset="-128"/>
              </a:rPr>
              <a:t>NAME SAMPLE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33F9F5C-789A-72A3-E2AF-725AAFD73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929" y="5612913"/>
            <a:ext cx="2302226" cy="360000"/>
          </a:xfrm>
          <a:prstGeom prst="rect">
            <a:avLst/>
          </a:prstGeom>
        </p:spPr>
      </p:pic>
      <p:sp>
        <p:nvSpPr>
          <p:cNvPr id="9" name="Rectangle 12">
            <a:extLst>
              <a:ext uri="{FF2B5EF4-FFF2-40B4-BE49-F238E27FC236}">
                <a16:creationId xmlns:a16="http://schemas.microsoft.com/office/drawing/2014/main" id="{8EC9AECA-69A6-4EDA-0D4F-7206D7E70806}"/>
              </a:ext>
            </a:extLst>
          </p:cNvPr>
          <p:cNvSpPr/>
          <p:nvPr/>
        </p:nvSpPr>
        <p:spPr>
          <a:xfrm>
            <a:off x="9527704" y="1600"/>
            <a:ext cx="2664296" cy="6856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16" dirty="0"/>
          </a:p>
        </p:txBody>
      </p:sp>
    </p:spTree>
    <p:extLst>
      <p:ext uri="{BB962C8B-B14F-4D97-AF65-F5344CB8AC3E}">
        <p14:creationId xmlns:p14="http://schemas.microsoft.com/office/powerpoint/2010/main" val="289151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959660" y="4286397"/>
            <a:ext cx="4436461" cy="1080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ja-JP" altLang="en-US" sz="1100" spc="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この文章はダミーです。文字の大きさ、量、字間、行間等を確認するために入れています。この文章はダミーです。文字の大きさ、量、字間、行間等を確認するために入れています。</a:t>
            </a:r>
            <a:endParaRPr lang="id-ID" altLang="ja-JP" sz="1100" b="1" dirty="0">
              <a:latin typeface="UD デジタル 教科書体 N-R" panose="02020400000000000000" pitchFamily="17" charset="-128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97539" y="1945035"/>
            <a:ext cx="4374340" cy="1653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id-ID" altLang="ja-JP" sz="6000" b="1" spc="300" dirty="0">
                <a:solidFill>
                  <a:schemeClr val="tx2"/>
                </a:solidFill>
                <a:latin typeface="UD デジタル 教科書体 N-R" panose="02020400000000000000" pitchFamily="17" charset="-128"/>
              </a:rPr>
              <a:t>SAMPLE</a:t>
            </a:r>
          </a:p>
          <a:p>
            <a:pPr>
              <a:lnSpc>
                <a:spcPts val="6000"/>
              </a:lnSpc>
            </a:pPr>
            <a:r>
              <a:rPr lang="id-ID" altLang="ja-JP" sz="6000" b="1" spc="300" dirty="0">
                <a:solidFill>
                  <a:schemeClr val="tx2"/>
                </a:solidFill>
                <a:latin typeface="UD デジタル 教科書体 N-R" panose="02020400000000000000" pitchFamily="17" charset="-128"/>
              </a:rPr>
              <a:t>TEXT</a:t>
            </a:r>
            <a:endParaRPr lang="id-ID" altLang="ja-JP" sz="3600" b="1" spc="300" dirty="0">
              <a:solidFill>
                <a:schemeClr val="tx2"/>
              </a:solidFill>
              <a:latin typeface="UD デジタル 教科書体 N-R" panose="02020400000000000000" pitchFamily="17" charset="-128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59663" y="3475288"/>
            <a:ext cx="4374340" cy="572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ja-JP" altLang="en-US" sz="1100" spc="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</a:t>
            </a:r>
            <a:endParaRPr lang="id-ID" altLang="ja-JP" sz="1100" b="1" dirty="0">
              <a:latin typeface="UD デジタル 教科書体 N-R" panose="02020400000000000000" pitchFamily="17" charset="-128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59661" y="1600545"/>
            <a:ext cx="4261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ja-JP" sz="1200" spc="400" dirty="0">
                <a:solidFill>
                  <a:schemeClr val="accent3"/>
                </a:solidFill>
                <a:latin typeface="UD デジタル 教科書体 N-R" panose="02020400000000000000" pitchFamily="17" charset="-128"/>
              </a:rPr>
              <a:t>KANAGAWA UNIVERSITY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847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"/>
            <a:ext cx="12192000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 sz="1351" dirty="0">
              <a:latin typeface="Noto Sans CJK JP Regular" panose="020B0500000000000000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2669" y="2923185"/>
            <a:ext cx="64874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6000" b="1" spc="3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TEXT SAMPLE</a:t>
            </a:r>
            <a:endParaRPr lang="id-ID" sz="3600" b="1" spc="300" dirty="0">
              <a:solidFill>
                <a:schemeClr val="bg1"/>
              </a:solidFill>
              <a:latin typeface="UD デジタル 教科書体 N-R" panose="02020400000000000000" pitchFamily="17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2669" y="3952078"/>
            <a:ext cx="4589886" cy="573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100" spc="300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</a:t>
            </a:r>
            <a:endParaRPr lang="id-ID" altLang="ja-JP" sz="900" spc="300" dirty="0">
              <a:solidFill>
                <a:schemeClr val="bg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2669" y="2615411"/>
            <a:ext cx="38045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ja-JP" sz="1200" spc="4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KANAGAWA UNIVERSITY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995591E-E560-4127-B051-F33D15918337}"/>
              </a:ext>
            </a:extLst>
          </p:cNvPr>
          <p:cNvSpPr txBox="1"/>
          <p:nvPr/>
        </p:nvSpPr>
        <p:spPr>
          <a:xfrm>
            <a:off x="0" y="6638588"/>
            <a:ext cx="609432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baseline="0" dirty="0">
                <a:solidFill>
                  <a:schemeClr val="bg1"/>
                </a:solidFill>
              </a:rPr>
              <a:t>©</a:t>
            </a:r>
            <a:r>
              <a:rPr lang="ja-JP" altLang="en-US" sz="400" baseline="0" dirty="0">
                <a:solidFill>
                  <a:schemeClr val="bg1"/>
                </a:solidFill>
              </a:rPr>
              <a:t> </a:t>
            </a:r>
            <a:r>
              <a:rPr lang="en-US" altLang="ja-JP" sz="1000" baseline="0" dirty="0">
                <a:solidFill>
                  <a:schemeClr val="bg1"/>
                </a:solidFill>
              </a:rPr>
              <a:t>Kanagawa University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81137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739636" y="3082836"/>
            <a:ext cx="2300288" cy="29179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 dirty="0">
              <a:latin typeface="Noto Sans CJK JP Regular" panose="020B0500000000000000" pitchFamily="34" charset="-128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550232" y="3082836"/>
            <a:ext cx="2300288" cy="29179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 dirty="0">
              <a:latin typeface="Noto Sans CJK JP Regular" panose="020B0500000000000000" pitchFamily="34" charset="-12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360828" y="3082836"/>
            <a:ext cx="2300288" cy="29179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 dirty="0">
              <a:latin typeface="Noto Sans CJK JP Regular" panose="020B0500000000000000" pitchFamily="34" charset="-128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171424" y="3082836"/>
            <a:ext cx="2300288" cy="29179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 dirty="0">
              <a:latin typeface="Noto Sans CJK JP Regular" panose="020B0500000000000000" pitchFamily="34" charset="-128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202179" y="809249"/>
            <a:ext cx="77876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6000" b="1" spc="300" dirty="0">
                <a:solidFill>
                  <a:schemeClr val="accent1"/>
                </a:solidFill>
                <a:latin typeface="UD デジタル 教科書体 N-R" panose="02020400000000000000" pitchFamily="17" charset="-128"/>
              </a:rPr>
              <a:t>SAMPLE TEXT</a:t>
            </a:r>
            <a:endParaRPr lang="id-ID" sz="3600" b="1" spc="300" dirty="0">
              <a:solidFill>
                <a:schemeClr val="accent1"/>
              </a:solidFill>
              <a:latin typeface="UD デジタル 教科書体 N-R" panose="02020400000000000000" pitchFamily="17" charset="-128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349865" y="1782646"/>
            <a:ext cx="5492271" cy="572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100" spc="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</a:t>
            </a:r>
            <a:endParaRPr lang="id-ID" altLang="ja-JP" sz="1100" b="1" dirty="0">
              <a:latin typeface="UD デジタル 教科書体 N-R" panose="02020400000000000000" pitchFamily="17" charset="-128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026045" y="607323"/>
            <a:ext cx="4139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altLang="ja-JP" sz="1200" spc="400" dirty="0">
                <a:solidFill>
                  <a:schemeClr val="accent3"/>
                </a:solidFill>
                <a:latin typeface="UD デジタル 教科書体 N-R" panose="02020400000000000000" pitchFamily="17" charset="-128"/>
              </a:rPr>
              <a:t>KANAGAWA UNIVERSITY</a:t>
            </a:r>
          </a:p>
        </p:txBody>
      </p:sp>
    </p:spTree>
    <p:extLst>
      <p:ext uri="{BB962C8B-B14F-4D97-AF65-F5344CB8AC3E}">
        <p14:creationId xmlns:p14="http://schemas.microsoft.com/office/powerpoint/2010/main" val="1314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48000" y="5905603"/>
            <a:ext cx="3096000" cy="52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000" spc="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</a:t>
            </a:r>
            <a:endParaRPr lang="id-ID" altLang="ja-JP" sz="1000" b="1" dirty="0">
              <a:latin typeface="UD デジタル 教科書体 N-R" panose="02020400000000000000" pitchFamily="17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29513" y="5609480"/>
            <a:ext cx="3932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altLang="ja-JP" sz="1200" b="1" spc="300" dirty="0">
                <a:solidFill>
                  <a:schemeClr val="accent1"/>
                </a:solidFill>
                <a:latin typeface="UD デジタル 教科書体 N-R" panose="02020400000000000000" pitchFamily="17" charset="-128"/>
              </a:rPr>
              <a:t>SAMPLE TEXT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95510" y="895187"/>
            <a:ext cx="3060000" cy="52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000" spc="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</a:t>
            </a:r>
            <a:endParaRPr lang="id-ID" altLang="ja-JP" sz="1000" b="1" dirty="0">
              <a:latin typeface="UD デジタル 教科書体 N-R" panose="02020400000000000000" pitchFamily="17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59020" y="599064"/>
            <a:ext cx="3932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altLang="ja-JP" sz="1200" b="1" spc="300" dirty="0">
                <a:solidFill>
                  <a:schemeClr val="accent1"/>
                </a:solidFill>
                <a:latin typeface="UD デジタル 教科書体 N-R" panose="02020400000000000000" pitchFamily="17" charset="-128"/>
              </a:rPr>
              <a:t>SAMPLE TEXT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3401" y="895187"/>
            <a:ext cx="3060000" cy="52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000" spc="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</a:t>
            </a:r>
            <a:endParaRPr lang="id-ID" altLang="ja-JP" sz="1000" b="1" dirty="0">
              <a:latin typeface="UD デジタル 教科書体 N-R" panose="02020400000000000000" pitchFamily="17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2702" y="599064"/>
            <a:ext cx="3820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b="1" spc="300" dirty="0">
                <a:solidFill>
                  <a:schemeClr val="accent1"/>
                </a:solidFill>
                <a:latin typeface="UD デジタル 教科書体 N-R" panose="02020400000000000000" pitchFamily="17" charset="-128"/>
              </a:rPr>
              <a:t>SAMPLE TEXT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3" r="29123"/>
          <a:stretch>
            <a:fillRect/>
          </a:stretch>
        </p:blipFill>
        <p:spPr/>
      </p:pic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3" r="29123"/>
          <a:stretch>
            <a:fillRect/>
          </a:stretch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3" r="29123"/>
          <a:stretch>
            <a:fillRect/>
          </a:stretch>
        </p:blipFill>
        <p:spPr>
          <a:xfrm>
            <a:off x="8259021" y="1558925"/>
            <a:ext cx="3932979" cy="5299075"/>
          </a:xfrm>
        </p:spPr>
      </p:pic>
    </p:spTree>
    <p:extLst>
      <p:ext uri="{BB962C8B-B14F-4D97-AF65-F5344CB8AC3E}">
        <p14:creationId xmlns:p14="http://schemas.microsoft.com/office/powerpoint/2010/main" val="51785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797100" y="5070283"/>
            <a:ext cx="273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altLang="ja-JP" sz="1200" b="1" spc="300" dirty="0">
                <a:solidFill>
                  <a:schemeClr val="accent1"/>
                </a:solidFill>
                <a:latin typeface="UD デジタル 教科書体 N-R" panose="02020400000000000000" pitchFamily="17" charset="-128"/>
              </a:rPr>
              <a:t>SAMPLE TEXT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748112" y="5070283"/>
            <a:ext cx="25012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altLang="ja-JP" sz="1200" b="1" spc="300" dirty="0">
                <a:solidFill>
                  <a:schemeClr val="accent1"/>
                </a:solidFill>
                <a:latin typeface="UD デジタル 教科書体 N-R" panose="02020400000000000000" pitchFamily="17" charset="-128"/>
              </a:rPr>
              <a:t>SAMPLE TEXT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456429" y="5402864"/>
            <a:ext cx="3084575" cy="52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000" spc="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</a:t>
            </a:r>
            <a:endParaRPr lang="id-ID" altLang="ja-JP" sz="1000" b="1" dirty="0">
              <a:latin typeface="UD デジタル 教科書体 N-R" panose="02020400000000000000" pitchFamily="17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20017" y="5402864"/>
            <a:ext cx="3084575" cy="52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000" spc="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</a:t>
            </a:r>
            <a:endParaRPr lang="id-ID" altLang="ja-JP" sz="1000" b="1" dirty="0">
              <a:latin typeface="UD デジタル 教科書体 N-R" panose="02020400000000000000" pitchFamily="17" charset="-128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3" r="10833"/>
          <a:stretch>
            <a:fillRect/>
          </a:stretch>
        </p:blipFill>
        <p:spPr/>
      </p:pic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3" r="108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3246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5"/>
            <a:ext cx="12192000" cy="23619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 dirty="0">
              <a:latin typeface="Noto Sans CJK JP Regular" panose="020B0500000000000000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5817" y="2815841"/>
            <a:ext cx="10793929" cy="3620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ja-JP" altLang="en-US" sz="1100" spc="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この文章はダミーです。文字の大きさ、量、字間、行間等を確認するために入れています。この文章はダミーです。文字の大きさ、量、字間、行間等を確認するために入れています。この文章はダミーです。文字の大きさ、量、字間、行間等を確認するために入れています。この文章はダミーです。文字の大きさ、量、字間、行間等を確認するために入れています。この文章はダミーです。</a:t>
            </a:r>
            <a:endParaRPr lang="en-US" altLang="ja-JP" sz="1100" spc="3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just">
              <a:lnSpc>
                <a:spcPct val="150000"/>
              </a:lnSpc>
            </a:pPr>
            <a:endParaRPr lang="en-US" altLang="ja-JP" sz="1100" spc="3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just">
              <a:lnSpc>
                <a:spcPct val="150000"/>
              </a:lnSpc>
            </a:pPr>
            <a:r>
              <a:rPr lang="ja-JP" altLang="en-US" sz="1100" spc="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この文章はダミーです。文字の大きさ、量、字間、行間等を確認するために入れています。この文章はダミーです。文字の大きさ、量、字間、行間等を確認するために入れています。この文章はダミーです。文字の大きさ、量、字間、行間等を確認するために入れています。この文章はダミーです。文字の大きさ、量、字間、行間等を確認するために入れています。この文章はダミーです。</a:t>
            </a:r>
            <a:endParaRPr lang="en-US" altLang="ja-JP" sz="1100" spc="3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just">
              <a:lnSpc>
                <a:spcPct val="150000"/>
              </a:lnSpc>
            </a:pPr>
            <a:endParaRPr lang="en-US" altLang="ja-JP" sz="1100" spc="3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just">
              <a:lnSpc>
                <a:spcPct val="150000"/>
              </a:lnSpc>
            </a:pPr>
            <a:r>
              <a:rPr lang="ja-JP" altLang="en-US" sz="1100" spc="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この文章はダミーです。文字の大きさ、量、字間、行間等を確認するために入れています。この文章はダミーです。文字の大きさ、量、字間、行間等を確認するために入れています。この文章はダミーです。文字の大きさ、量、字間、行間等を確認するために入れています。この文章はダミーです。文字の大きさ、量、字間、行間等を確認するために入れています。この文章はダミーです。</a:t>
            </a:r>
            <a:endParaRPr lang="en-US" altLang="ja-JP" sz="1100" spc="3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88737" y="696537"/>
            <a:ext cx="74145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6000" b="1" spc="3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TEXT SAMPLE</a:t>
            </a:r>
            <a:endParaRPr lang="id-ID" sz="3600" b="1" spc="300" dirty="0">
              <a:solidFill>
                <a:schemeClr val="bg1"/>
              </a:solidFill>
              <a:latin typeface="UD デジタル 教科書体 N-R" panose="02020400000000000000" pitchFamily="17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67594" y="1611048"/>
            <a:ext cx="8656812" cy="323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100" spc="300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</a:t>
            </a:r>
            <a:endParaRPr lang="id-ID" altLang="ja-JP" sz="900" spc="300" dirty="0">
              <a:solidFill>
                <a:schemeClr val="bg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65571" y="511779"/>
            <a:ext cx="3860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altLang="ja-JP" sz="1200" spc="4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KANAGAWA UNIVERSITY</a:t>
            </a:r>
          </a:p>
        </p:txBody>
      </p:sp>
    </p:spTree>
    <p:extLst>
      <p:ext uri="{BB962C8B-B14F-4D97-AF65-F5344CB8AC3E}">
        <p14:creationId xmlns:p14="http://schemas.microsoft.com/office/powerpoint/2010/main" val="273306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4" r="21914"/>
          <a:stretch>
            <a:fillRect/>
          </a:stretch>
        </p:blipFill>
        <p:spPr/>
      </p:pic>
      <p:pic>
        <p:nvPicPr>
          <p:cNvPr id="13" name="Picture Placeholder 12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4" r="21914"/>
          <a:stretch>
            <a:fillRect/>
          </a:stretch>
        </p:blipFill>
        <p:spPr/>
      </p:pic>
      <p:pic>
        <p:nvPicPr>
          <p:cNvPr id="10" name="Picture Placeholder 9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/>
      </p:pic>
      <p:pic>
        <p:nvPicPr>
          <p:cNvPr id="12" name="Picture Placeholder 11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/>
      </p:pic>
      <p:sp>
        <p:nvSpPr>
          <p:cNvPr id="2" name="TextBox 44">
            <a:extLst>
              <a:ext uri="{FF2B5EF4-FFF2-40B4-BE49-F238E27FC236}">
                <a16:creationId xmlns:a16="http://schemas.microsoft.com/office/drawing/2014/main" id="{6B2C923A-B40C-D24E-A600-11A6A5F6AB45}"/>
              </a:ext>
            </a:extLst>
          </p:cNvPr>
          <p:cNvSpPr txBox="1"/>
          <p:nvPr/>
        </p:nvSpPr>
        <p:spPr>
          <a:xfrm>
            <a:off x="2202179" y="809249"/>
            <a:ext cx="77876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6000" b="1" spc="300" dirty="0">
                <a:solidFill>
                  <a:schemeClr val="accent1"/>
                </a:solidFill>
                <a:latin typeface="UD デジタル 教科書体 N-R" panose="02020400000000000000" pitchFamily="17" charset="-128"/>
              </a:rPr>
              <a:t>SAMPLE TEXT</a:t>
            </a:r>
            <a:endParaRPr lang="id-ID" sz="3600" b="1" spc="300" dirty="0">
              <a:solidFill>
                <a:schemeClr val="accent1"/>
              </a:solidFill>
              <a:latin typeface="UD デジタル 教科書体 N-R" panose="02020400000000000000" pitchFamily="17" charset="-128"/>
            </a:endParaRPr>
          </a:p>
        </p:txBody>
      </p:sp>
      <p:sp>
        <p:nvSpPr>
          <p:cNvPr id="3" name="TextBox 45">
            <a:extLst>
              <a:ext uri="{FF2B5EF4-FFF2-40B4-BE49-F238E27FC236}">
                <a16:creationId xmlns:a16="http://schemas.microsoft.com/office/drawing/2014/main" id="{33DE04AA-81D2-49F9-1443-BE49FF3D8EC9}"/>
              </a:ext>
            </a:extLst>
          </p:cNvPr>
          <p:cNvSpPr txBox="1"/>
          <p:nvPr/>
        </p:nvSpPr>
        <p:spPr>
          <a:xfrm>
            <a:off x="1111053" y="1782646"/>
            <a:ext cx="9969895" cy="323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100" spc="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</a:t>
            </a:r>
            <a:endParaRPr lang="id-ID" altLang="ja-JP" sz="1100" b="1" dirty="0">
              <a:latin typeface="UD デジタル 教科書体 N-R" panose="02020400000000000000" pitchFamily="17" charset="-128"/>
            </a:endParaRPr>
          </a:p>
        </p:txBody>
      </p:sp>
      <p:sp>
        <p:nvSpPr>
          <p:cNvPr id="4" name="TextBox 46">
            <a:extLst>
              <a:ext uri="{FF2B5EF4-FFF2-40B4-BE49-F238E27FC236}">
                <a16:creationId xmlns:a16="http://schemas.microsoft.com/office/drawing/2014/main" id="{7BDAC98F-088C-35AD-8844-0152D6679A09}"/>
              </a:ext>
            </a:extLst>
          </p:cNvPr>
          <p:cNvSpPr txBox="1"/>
          <p:nvPr/>
        </p:nvSpPr>
        <p:spPr>
          <a:xfrm>
            <a:off x="4026045" y="607323"/>
            <a:ext cx="4139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altLang="ja-JP" sz="1200" spc="400" dirty="0">
                <a:solidFill>
                  <a:schemeClr val="accent3"/>
                </a:solidFill>
                <a:latin typeface="UD デジタル 教科書体 N-R" panose="02020400000000000000" pitchFamily="17" charset="-128"/>
              </a:rPr>
              <a:t>KANAGAWA UNIVERSITY</a:t>
            </a:r>
          </a:p>
        </p:txBody>
      </p:sp>
      <p:sp>
        <p:nvSpPr>
          <p:cNvPr id="5" name="TextBox 29">
            <a:extLst>
              <a:ext uri="{FF2B5EF4-FFF2-40B4-BE49-F238E27FC236}">
                <a16:creationId xmlns:a16="http://schemas.microsoft.com/office/drawing/2014/main" id="{BD5A3F1B-8222-2413-2E4A-BD14161F686E}"/>
              </a:ext>
            </a:extLst>
          </p:cNvPr>
          <p:cNvSpPr txBox="1"/>
          <p:nvPr/>
        </p:nvSpPr>
        <p:spPr>
          <a:xfrm>
            <a:off x="8127096" y="3077450"/>
            <a:ext cx="2606012" cy="7600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ja-JP" altLang="en-US" sz="1000" spc="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</a:t>
            </a:r>
            <a:endParaRPr lang="id-ID" altLang="ja-JP" sz="900" b="1" dirty="0">
              <a:latin typeface="UD デジタル 教科書体 N-R" panose="02020400000000000000" pitchFamily="17" charset="-128"/>
            </a:endParaRPr>
          </a:p>
        </p:txBody>
      </p:sp>
      <p:sp>
        <p:nvSpPr>
          <p:cNvPr id="6" name="TextBox 30">
            <a:extLst>
              <a:ext uri="{FF2B5EF4-FFF2-40B4-BE49-F238E27FC236}">
                <a16:creationId xmlns:a16="http://schemas.microsoft.com/office/drawing/2014/main" id="{29C338AF-C337-6D94-700D-E842FB6F7B04}"/>
              </a:ext>
            </a:extLst>
          </p:cNvPr>
          <p:cNvSpPr txBox="1"/>
          <p:nvPr/>
        </p:nvSpPr>
        <p:spPr>
          <a:xfrm>
            <a:off x="8127096" y="2405908"/>
            <a:ext cx="2025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b="1" spc="300" dirty="0">
                <a:solidFill>
                  <a:schemeClr val="accent1"/>
                </a:solidFill>
                <a:latin typeface="UD デジタル 教科書体 N-R" panose="02020400000000000000" pitchFamily="17" charset="-128"/>
              </a:rPr>
              <a:t>SAMPLE NAME</a:t>
            </a:r>
          </a:p>
        </p:txBody>
      </p:sp>
      <p:sp>
        <p:nvSpPr>
          <p:cNvPr id="7" name="TextBox 33">
            <a:extLst>
              <a:ext uri="{FF2B5EF4-FFF2-40B4-BE49-F238E27FC236}">
                <a16:creationId xmlns:a16="http://schemas.microsoft.com/office/drawing/2014/main" id="{5EA6488D-ECD3-6C46-E954-0C3727278C01}"/>
              </a:ext>
            </a:extLst>
          </p:cNvPr>
          <p:cNvSpPr txBox="1"/>
          <p:nvPr/>
        </p:nvSpPr>
        <p:spPr>
          <a:xfrm>
            <a:off x="8127098" y="2784824"/>
            <a:ext cx="24419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100" b="1" spc="300" dirty="0" err="1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サンプルテキスト</a:t>
            </a:r>
            <a:endParaRPr lang="id-ID" sz="1100" b="1" spc="3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8" name="TextBox 29">
            <a:extLst>
              <a:ext uri="{FF2B5EF4-FFF2-40B4-BE49-F238E27FC236}">
                <a16:creationId xmlns:a16="http://schemas.microsoft.com/office/drawing/2014/main" id="{8A71BBE9-EE8B-A247-BC83-E3191C99F4BA}"/>
              </a:ext>
            </a:extLst>
          </p:cNvPr>
          <p:cNvSpPr txBox="1"/>
          <p:nvPr/>
        </p:nvSpPr>
        <p:spPr>
          <a:xfrm>
            <a:off x="2823576" y="3077450"/>
            <a:ext cx="2606012" cy="7600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ja-JP" altLang="en-US" sz="1000" spc="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</a:t>
            </a:r>
            <a:endParaRPr lang="id-ID" altLang="ja-JP" sz="900" b="1" dirty="0">
              <a:latin typeface="UD デジタル 教科書体 N-R" panose="02020400000000000000" pitchFamily="17" charset="-128"/>
            </a:endParaRPr>
          </a:p>
        </p:txBody>
      </p:sp>
      <p:sp>
        <p:nvSpPr>
          <p:cNvPr id="9" name="TextBox 30">
            <a:extLst>
              <a:ext uri="{FF2B5EF4-FFF2-40B4-BE49-F238E27FC236}">
                <a16:creationId xmlns:a16="http://schemas.microsoft.com/office/drawing/2014/main" id="{F4DC539B-3B8F-899D-E3C6-3D21AFFD7EEE}"/>
              </a:ext>
            </a:extLst>
          </p:cNvPr>
          <p:cNvSpPr txBox="1"/>
          <p:nvPr/>
        </p:nvSpPr>
        <p:spPr>
          <a:xfrm>
            <a:off x="2823576" y="2405908"/>
            <a:ext cx="2025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b="1" spc="300" dirty="0">
                <a:solidFill>
                  <a:schemeClr val="accent1"/>
                </a:solidFill>
                <a:latin typeface="UD デジタル 教科書体 N-R" panose="02020400000000000000" pitchFamily="17" charset="-128"/>
              </a:rPr>
              <a:t>SAMPLE NAME</a:t>
            </a:r>
          </a:p>
        </p:txBody>
      </p:sp>
      <p:sp>
        <p:nvSpPr>
          <p:cNvPr id="14" name="TextBox 33">
            <a:extLst>
              <a:ext uri="{FF2B5EF4-FFF2-40B4-BE49-F238E27FC236}">
                <a16:creationId xmlns:a16="http://schemas.microsoft.com/office/drawing/2014/main" id="{9814F562-2098-099C-2F78-8DA36DA64EF6}"/>
              </a:ext>
            </a:extLst>
          </p:cNvPr>
          <p:cNvSpPr txBox="1"/>
          <p:nvPr/>
        </p:nvSpPr>
        <p:spPr>
          <a:xfrm>
            <a:off x="2823578" y="2784824"/>
            <a:ext cx="24419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100" b="1" spc="300" dirty="0" err="1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サンプルテキスト</a:t>
            </a:r>
            <a:endParaRPr lang="id-ID" sz="1100" b="1" spc="3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1" name="TextBox 29">
            <a:extLst>
              <a:ext uri="{FF2B5EF4-FFF2-40B4-BE49-F238E27FC236}">
                <a16:creationId xmlns:a16="http://schemas.microsoft.com/office/drawing/2014/main" id="{5F6CEA38-FEEA-F766-97D4-CA1FBE5DB131}"/>
              </a:ext>
            </a:extLst>
          </p:cNvPr>
          <p:cNvSpPr txBox="1"/>
          <p:nvPr/>
        </p:nvSpPr>
        <p:spPr>
          <a:xfrm>
            <a:off x="8127096" y="5195810"/>
            <a:ext cx="2606012" cy="7600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ja-JP" altLang="en-US" sz="1000" spc="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</a:t>
            </a:r>
            <a:endParaRPr lang="id-ID" altLang="ja-JP" sz="900" b="1" dirty="0">
              <a:latin typeface="UD デジタル 教科書体 N-R" panose="02020400000000000000" pitchFamily="17" charset="-128"/>
            </a:endParaRPr>
          </a:p>
        </p:txBody>
      </p:sp>
      <p:sp>
        <p:nvSpPr>
          <p:cNvPr id="22" name="TextBox 30">
            <a:extLst>
              <a:ext uri="{FF2B5EF4-FFF2-40B4-BE49-F238E27FC236}">
                <a16:creationId xmlns:a16="http://schemas.microsoft.com/office/drawing/2014/main" id="{89E328E0-FF8D-D6BA-DC40-C0064D85B2EF}"/>
              </a:ext>
            </a:extLst>
          </p:cNvPr>
          <p:cNvSpPr txBox="1"/>
          <p:nvPr/>
        </p:nvSpPr>
        <p:spPr>
          <a:xfrm>
            <a:off x="8127096" y="4524268"/>
            <a:ext cx="2025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b="1" spc="300" dirty="0">
                <a:solidFill>
                  <a:schemeClr val="accent1"/>
                </a:solidFill>
                <a:latin typeface="UD デジタル 教科書体 N-R" panose="02020400000000000000" pitchFamily="17" charset="-128"/>
              </a:rPr>
              <a:t>SAMPLE NAME</a:t>
            </a:r>
          </a:p>
        </p:txBody>
      </p:sp>
      <p:sp>
        <p:nvSpPr>
          <p:cNvPr id="23" name="TextBox 33">
            <a:extLst>
              <a:ext uri="{FF2B5EF4-FFF2-40B4-BE49-F238E27FC236}">
                <a16:creationId xmlns:a16="http://schemas.microsoft.com/office/drawing/2014/main" id="{BB1C5487-44C8-3220-6E11-51B1B4858E59}"/>
              </a:ext>
            </a:extLst>
          </p:cNvPr>
          <p:cNvSpPr txBox="1"/>
          <p:nvPr/>
        </p:nvSpPr>
        <p:spPr>
          <a:xfrm>
            <a:off x="8127098" y="4903184"/>
            <a:ext cx="24419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100" b="1" spc="300" dirty="0" err="1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サンプルテキスト</a:t>
            </a:r>
            <a:endParaRPr lang="id-ID" sz="1100" b="1" spc="3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4" name="TextBox 29">
            <a:extLst>
              <a:ext uri="{FF2B5EF4-FFF2-40B4-BE49-F238E27FC236}">
                <a16:creationId xmlns:a16="http://schemas.microsoft.com/office/drawing/2014/main" id="{E0305D5D-6778-65E5-6B09-F533BBF8BBD8}"/>
              </a:ext>
            </a:extLst>
          </p:cNvPr>
          <p:cNvSpPr txBox="1"/>
          <p:nvPr/>
        </p:nvSpPr>
        <p:spPr>
          <a:xfrm>
            <a:off x="2823576" y="5195810"/>
            <a:ext cx="2606012" cy="7600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ja-JP" altLang="en-US" sz="1000" spc="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</a:t>
            </a:r>
            <a:endParaRPr lang="id-ID" altLang="ja-JP" sz="900" b="1" dirty="0">
              <a:latin typeface="UD デジタル 教科書体 N-R" panose="02020400000000000000" pitchFamily="17" charset="-128"/>
            </a:endParaRPr>
          </a:p>
        </p:txBody>
      </p:sp>
      <p:sp>
        <p:nvSpPr>
          <p:cNvPr id="25" name="TextBox 30">
            <a:extLst>
              <a:ext uri="{FF2B5EF4-FFF2-40B4-BE49-F238E27FC236}">
                <a16:creationId xmlns:a16="http://schemas.microsoft.com/office/drawing/2014/main" id="{85A1DC76-E791-0485-B7D1-BA55ACE4429F}"/>
              </a:ext>
            </a:extLst>
          </p:cNvPr>
          <p:cNvSpPr txBox="1"/>
          <p:nvPr/>
        </p:nvSpPr>
        <p:spPr>
          <a:xfrm>
            <a:off x="2823576" y="4524268"/>
            <a:ext cx="2025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b="1" spc="300" dirty="0">
                <a:solidFill>
                  <a:schemeClr val="accent1"/>
                </a:solidFill>
                <a:latin typeface="UD デジタル 教科書体 N-R" panose="02020400000000000000" pitchFamily="17" charset="-128"/>
              </a:rPr>
              <a:t>SAMPLE NAME</a:t>
            </a:r>
          </a:p>
        </p:txBody>
      </p:sp>
      <p:sp>
        <p:nvSpPr>
          <p:cNvPr id="26" name="TextBox 33">
            <a:extLst>
              <a:ext uri="{FF2B5EF4-FFF2-40B4-BE49-F238E27FC236}">
                <a16:creationId xmlns:a16="http://schemas.microsoft.com/office/drawing/2014/main" id="{103B8A9D-2922-42A7-F454-B8880AAE85E7}"/>
              </a:ext>
            </a:extLst>
          </p:cNvPr>
          <p:cNvSpPr txBox="1"/>
          <p:nvPr/>
        </p:nvSpPr>
        <p:spPr>
          <a:xfrm>
            <a:off x="2823578" y="4903184"/>
            <a:ext cx="24419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100" b="1" spc="300" dirty="0" err="1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サンプルテキスト</a:t>
            </a:r>
            <a:endParaRPr lang="id-ID" sz="1100" b="1" spc="3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204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2284565"/>
            <a:ext cx="12192000" cy="23619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 dirty="0">
              <a:latin typeface="Noto Sans CJK JP Regular" panose="020B0500000000000000" pitchFamily="34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85345" y="3165430"/>
            <a:ext cx="3800815" cy="573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100" spc="300" dirty="0">
                <a:solidFill>
                  <a:schemeClr val="bg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</a:t>
            </a:r>
            <a:endParaRPr lang="id-ID" altLang="ja-JP" sz="900" spc="300" dirty="0">
              <a:solidFill>
                <a:schemeClr val="bg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17B63953-C73D-BA0E-DAA7-7ED0EABC4A7D}"/>
              </a:ext>
            </a:extLst>
          </p:cNvPr>
          <p:cNvSpPr txBox="1"/>
          <p:nvPr/>
        </p:nvSpPr>
        <p:spPr>
          <a:xfrm>
            <a:off x="782669" y="3151785"/>
            <a:ext cx="64874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ja-JP" sz="6000" b="1" spc="3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GALLERIES</a:t>
            </a:r>
            <a:endParaRPr lang="id-ID" altLang="ja-JP" sz="3600" b="1" spc="300" dirty="0">
              <a:solidFill>
                <a:schemeClr val="bg1"/>
              </a:solidFill>
              <a:latin typeface="UD デジタル 教科書体 N-R" panose="02020400000000000000" pitchFamily="17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3E9A80-B603-AFBB-2F7C-6D3978619B47}"/>
              </a:ext>
            </a:extLst>
          </p:cNvPr>
          <p:cNvSpPr txBox="1"/>
          <p:nvPr/>
        </p:nvSpPr>
        <p:spPr>
          <a:xfrm>
            <a:off x="782669" y="2844011"/>
            <a:ext cx="38045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ja-JP" sz="1200" spc="4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KANAGAWA UNIVERSITY</a:t>
            </a:r>
          </a:p>
        </p:txBody>
      </p:sp>
    </p:spTree>
    <p:extLst>
      <p:ext uri="{BB962C8B-B14F-4D97-AF65-F5344CB8AC3E}">
        <p14:creationId xmlns:p14="http://schemas.microsoft.com/office/powerpoint/2010/main" val="15998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138615" y="0"/>
            <a:ext cx="5931244" cy="22591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 dirty="0">
              <a:latin typeface="Noto Sans CJK JP Regular" panose="020B0500000000000000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81033" y="4710400"/>
            <a:ext cx="235734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3800" b="1" dirty="0">
                <a:solidFill>
                  <a:schemeClr val="bg1">
                    <a:lumMod val="85000"/>
                  </a:schemeClr>
                </a:solidFill>
                <a:latin typeface="UD デジタル 教科書体 N-R" panose="02020400000000000000" pitchFamily="17" charset="-128"/>
              </a:rPr>
              <a:t>41</a:t>
            </a:r>
            <a:endParaRPr lang="id-ID" sz="7200" b="1" dirty="0">
              <a:solidFill>
                <a:schemeClr val="bg1">
                  <a:lumMod val="85000"/>
                </a:schemeClr>
              </a:solidFill>
              <a:latin typeface="UD デジタル 教科書体 N-R" panose="02020400000000000000" pitchFamily="17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28408" y="823963"/>
            <a:ext cx="4935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6000" b="1" spc="3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GALLERIES</a:t>
            </a:r>
            <a:endParaRPr lang="id-ID" sz="3600" b="1" spc="300" dirty="0">
              <a:solidFill>
                <a:schemeClr val="bg1"/>
              </a:solidFill>
              <a:latin typeface="UD デジタル 教科書体 N-R" panose="02020400000000000000" pitchFamily="17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43350" y="639203"/>
            <a:ext cx="3905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altLang="ja-JP" sz="1200" spc="4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KANAGAWA UNIVERSITY</a:t>
            </a:r>
          </a:p>
        </p:txBody>
      </p:sp>
      <p:pic>
        <p:nvPicPr>
          <p:cNvPr id="16" name="Picture Placeholder 15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1" r="24471"/>
          <a:stretch>
            <a:fillRect/>
          </a:stretch>
        </p:blipFill>
        <p:spPr/>
      </p:pic>
      <p:pic>
        <p:nvPicPr>
          <p:cNvPr id="17" name="Picture Placeholder 16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2" r="24902"/>
          <a:stretch>
            <a:fillRect/>
          </a:stretch>
        </p:blipFill>
        <p:spPr/>
      </p:pic>
      <p:pic>
        <p:nvPicPr>
          <p:cNvPr id="15" name="Picture Placeholder 1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7" r="12967"/>
          <a:stretch>
            <a:fillRect/>
          </a:stretch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1" r="24471"/>
          <a:stretch>
            <a:fillRect/>
          </a:stretch>
        </p:blipFill>
        <p:spPr/>
      </p:pic>
      <p:pic>
        <p:nvPicPr>
          <p:cNvPr id="14" name="Picture Placeholder 13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2" r="249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3252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-32379" y="2952206"/>
            <a:ext cx="5980425" cy="16328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 dirty="0">
              <a:latin typeface="Noto Sans CJK JP Regular" panose="020B0500000000000000" pitchFamily="34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90240" y="3443681"/>
            <a:ext cx="4935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6000" b="1" spc="3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GALLERIES</a:t>
            </a:r>
            <a:endParaRPr lang="id-ID" sz="3600" b="1" spc="300" dirty="0">
              <a:solidFill>
                <a:schemeClr val="bg1"/>
              </a:solidFill>
              <a:latin typeface="UD デジタル 教科書体 N-R" panose="02020400000000000000" pitchFamily="17" charset="-128"/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" b="17"/>
          <a:stretch>
            <a:fillRect/>
          </a:stretch>
        </p:blipFill>
        <p:spPr/>
      </p:pic>
      <p:pic>
        <p:nvPicPr>
          <p:cNvPr id="14" name="Picture Placeholder 1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1" r="28441"/>
          <a:stretch>
            <a:fillRect/>
          </a:stretch>
        </p:blipFill>
        <p:spPr/>
      </p:pic>
      <p:pic>
        <p:nvPicPr>
          <p:cNvPr id="16" name="Picture Placeholder 15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2" r="20012"/>
          <a:stretch>
            <a:fillRect/>
          </a:stretch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>
            <a:fillRect/>
          </a:stretch>
        </p:blipFill>
        <p:spPr/>
      </p:pic>
      <p:pic>
        <p:nvPicPr>
          <p:cNvPr id="10" name="Picture Placeholder 9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5" r="19905"/>
          <a:stretch>
            <a:fillRect/>
          </a:stretch>
        </p:blipFill>
        <p:spPr/>
      </p:pic>
      <p:pic>
        <p:nvPicPr>
          <p:cNvPr id="12" name="Picture Placeholder 11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9" r="4639"/>
          <a:stretch>
            <a:fillRect/>
          </a:stretch>
        </p:blipFill>
        <p:spPr/>
      </p:pic>
      <p:sp>
        <p:nvSpPr>
          <p:cNvPr id="2" name="TextBox 21">
            <a:extLst>
              <a:ext uri="{FF2B5EF4-FFF2-40B4-BE49-F238E27FC236}">
                <a16:creationId xmlns:a16="http://schemas.microsoft.com/office/drawing/2014/main" id="{7F95511A-5A66-090D-2ACB-903D385F9EE6}"/>
              </a:ext>
            </a:extLst>
          </p:cNvPr>
          <p:cNvSpPr txBox="1"/>
          <p:nvPr/>
        </p:nvSpPr>
        <p:spPr>
          <a:xfrm>
            <a:off x="1005183" y="3254562"/>
            <a:ext cx="3905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altLang="ja-JP" sz="1200" spc="4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KANAGAWA UNIVERSITY</a:t>
            </a:r>
          </a:p>
        </p:txBody>
      </p:sp>
    </p:spTree>
    <p:extLst>
      <p:ext uri="{BB962C8B-B14F-4D97-AF65-F5344CB8AC3E}">
        <p14:creationId xmlns:p14="http://schemas.microsoft.com/office/powerpoint/2010/main" val="271801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プレースホルダー 16" descr="川と橋と建物&#10;&#10;中程度の精度で自動的に生成された説明">
            <a:extLst>
              <a:ext uri="{FF2B5EF4-FFF2-40B4-BE49-F238E27FC236}">
                <a16:creationId xmlns:a16="http://schemas.microsoft.com/office/drawing/2014/main" id="{F907939B-CEFC-068F-0085-010D10D7925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lum bright="70000" contrast="-70000"/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23779" r="1495"/>
          <a:stretch/>
        </p:blipFill>
        <p:spPr>
          <a:xfrm>
            <a:off x="5" y="0"/>
            <a:ext cx="12191999" cy="6858000"/>
          </a:xfrm>
        </p:spPr>
      </p:pic>
      <p:sp>
        <p:nvSpPr>
          <p:cNvPr id="4" name="TextBox 3"/>
          <p:cNvSpPr txBox="1"/>
          <p:nvPr/>
        </p:nvSpPr>
        <p:spPr>
          <a:xfrm>
            <a:off x="977169" y="2701116"/>
            <a:ext cx="10254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b="1" spc="300" dirty="0">
                <a:solidFill>
                  <a:schemeClr val="tx2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プレゼンテーション</a:t>
            </a:r>
            <a:endParaRPr lang="id-ID" sz="3200" b="1" spc="300" dirty="0">
              <a:solidFill>
                <a:schemeClr val="tx2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01452" y="2378397"/>
            <a:ext cx="3406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spc="400" dirty="0">
                <a:solidFill>
                  <a:schemeClr val="tx2"/>
                </a:solidFill>
                <a:latin typeface="UD デジタル 教科書体 N-R" panose="02020400000000000000" pitchFamily="17" charset="-128"/>
              </a:rPr>
              <a:t>KANAGAWA UNIVERSITY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EA95B52-98C8-32C0-1ED5-E902E288D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692" y="5612913"/>
            <a:ext cx="2302226" cy="360000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C9AC9857-B236-26A4-A5B4-41BE581AFA48}"/>
              </a:ext>
            </a:extLst>
          </p:cNvPr>
          <p:cNvSpPr txBox="1"/>
          <p:nvPr/>
        </p:nvSpPr>
        <p:spPr>
          <a:xfrm>
            <a:off x="3907059" y="3948058"/>
            <a:ext cx="4394931" cy="827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100" spc="300" dirty="0">
                <a:solidFill>
                  <a:schemeClr val="tx2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背景は差し替え可能です。</a:t>
            </a:r>
            <a:endParaRPr lang="en-US" altLang="ja-JP" sz="1100" spc="300" dirty="0">
              <a:solidFill>
                <a:schemeClr val="tx2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1100" spc="300" dirty="0">
                <a:solidFill>
                  <a:schemeClr val="tx2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この文章はダミーです。文字の大きさ、量、字間、行間等を確認するために入れています。</a:t>
            </a:r>
            <a:endParaRPr lang="id-ID" sz="900" spc="300" dirty="0">
              <a:solidFill>
                <a:schemeClr val="tx2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411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7" r="31277"/>
          <a:stretch>
            <a:fillRect/>
          </a:stretch>
        </p:blipFill>
        <p:spPr/>
      </p:pic>
      <p:pic>
        <p:nvPicPr>
          <p:cNvPr id="13" name="Picture Placeholder 12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5" r="13735"/>
          <a:stretch>
            <a:fillRect/>
          </a:stretch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7" b="9967"/>
          <a:stretch>
            <a:fillRect/>
          </a:stretch>
        </p:blipFill>
        <p:spPr/>
      </p:pic>
      <p:pic>
        <p:nvPicPr>
          <p:cNvPr id="15" name="Picture Placeholder 1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4" b="13764"/>
          <a:stretch>
            <a:fillRect/>
          </a:stretch>
        </p:blipFill>
        <p:spPr/>
      </p:pic>
      <p:pic>
        <p:nvPicPr>
          <p:cNvPr id="10" name="Picture Placeholder 9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2" r="31482"/>
          <a:stretch>
            <a:fillRect/>
          </a:stretch>
        </p:blipFill>
        <p:spPr/>
      </p:pic>
      <p:sp>
        <p:nvSpPr>
          <p:cNvPr id="21" name="Rectangle 20"/>
          <p:cNvSpPr/>
          <p:nvPr/>
        </p:nvSpPr>
        <p:spPr>
          <a:xfrm>
            <a:off x="0" y="5"/>
            <a:ext cx="12192000" cy="23619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 dirty="0">
              <a:latin typeface="Noto Sans CJK JP Regular" panose="020B0500000000000000" pitchFamily="34" charset="-128"/>
            </a:endParaRPr>
          </a:p>
        </p:txBody>
      </p:sp>
      <p:sp>
        <p:nvSpPr>
          <p:cNvPr id="2" name="TextBox 19">
            <a:extLst>
              <a:ext uri="{FF2B5EF4-FFF2-40B4-BE49-F238E27FC236}">
                <a16:creationId xmlns:a16="http://schemas.microsoft.com/office/drawing/2014/main" id="{93B914F7-AE06-C907-7BAE-BBA526CA2A66}"/>
              </a:ext>
            </a:extLst>
          </p:cNvPr>
          <p:cNvSpPr txBox="1"/>
          <p:nvPr/>
        </p:nvSpPr>
        <p:spPr>
          <a:xfrm>
            <a:off x="3628408" y="823963"/>
            <a:ext cx="4935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6000" b="1" spc="3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GALLERIES</a:t>
            </a:r>
            <a:endParaRPr lang="id-ID" sz="3600" b="1" spc="300" dirty="0">
              <a:solidFill>
                <a:schemeClr val="bg1"/>
              </a:solidFill>
              <a:latin typeface="UD デジタル 教科書体 N-R" panose="02020400000000000000" pitchFamily="17" charset="-128"/>
            </a:endParaRP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C09A7DED-2DD0-96ED-DC7D-4BA162317C9D}"/>
              </a:ext>
            </a:extLst>
          </p:cNvPr>
          <p:cNvSpPr txBox="1"/>
          <p:nvPr/>
        </p:nvSpPr>
        <p:spPr>
          <a:xfrm>
            <a:off x="4143350" y="639203"/>
            <a:ext cx="3905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altLang="ja-JP" sz="1200" spc="4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KANAGAWA UNIVERSITY</a:t>
            </a:r>
          </a:p>
        </p:txBody>
      </p:sp>
    </p:spTree>
    <p:extLst>
      <p:ext uri="{BB962C8B-B14F-4D97-AF65-F5344CB8AC3E}">
        <p14:creationId xmlns:p14="http://schemas.microsoft.com/office/powerpoint/2010/main" val="28882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6124580" y="1"/>
            <a:ext cx="6067425" cy="23801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 dirty="0">
              <a:latin typeface="Noto Sans CJK JP Regular" panose="020B0500000000000000" pitchFamily="34" charset="-128"/>
            </a:endParaRPr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" r="1285"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2" r="10312"/>
          <a:stretch>
            <a:fillRect/>
          </a:stretch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3" r="23833"/>
          <a:stretch>
            <a:fillRect/>
          </a:stretch>
        </p:blipFill>
        <p:spPr/>
      </p:pic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4" r="26084"/>
          <a:stretch>
            <a:fillRect/>
          </a:stretch>
        </p:blipFill>
        <p:spPr/>
      </p:pic>
      <p:sp>
        <p:nvSpPr>
          <p:cNvPr id="4" name="TextBox 28">
            <a:extLst>
              <a:ext uri="{FF2B5EF4-FFF2-40B4-BE49-F238E27FC236}">
                <a16:creationId xmlns:a16="http://schemas.microsoft.com/office/drawing/2014/main" id="{0729BD10-395C-98DB-46F2-6CF48AAE4D37}"/>
              </a:ext>
            </a:extLst>
          </p:cNvPr>
          <p:cNvSpPr txBox="1"/>
          <p:nvPr/>
        </p:nvSpPr>
        <p:spPr>
          <a:xfrm>
            <a:off x="6693852" y="851329"/>
            <a:ext cx="4935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6000" b="1" spc="3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GALLERIES</a:t>
            </a:r>
            <a:endParaRPr lang="id-ID" sz="3600" b="1" spc="300" dirty="0">
              <a:solidFill>
                <a:schemeClr val="bg1"/>
              </a:solidFill>
              <a:latin typeface="UD デジタル 教科書体 N-R" panose="02020400000000000000" pitchFamily="17" charset="-128"/>
            </a:endParaRP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D12E1EAE-6264-0DC2-6250-F1C83653D46F}"/>
              </a:ext>
            </a:extLst>
          </p:cNvPr>
          <p:cNvSpPr txBox="1"/>
          <p:nvPr/>
        </p:nvSpPr>
        <p:spPr>
          <a:xfrm>
            <a:off x="7208795" y="662210"/>
            <a:ext cx="3905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altLang="ja-JP" sz="1200" spc="400" dirty="0">
                <a:solidFill>
                  <a:schemeClr val="bg1"/>
                </a:solidFill>
                <a:latin typeface="UD デジタル 教科書体 N-R" panose="02020400000000000000" pitchFamily="17" charset="-128"/>
              </a:rPr>
              <a:t>KANAGAWA UNIVERSITY</a:t>
            </a:r>
          </a:p>
        </p:txBody>
      </p:sp>
    </p:spTree>
    <p:extLst>
      <p:ext uri="{BB962C8B-B14F-4D97-AF65-F5344CB8AC3E}">
        <p14:creationId xmlns:p14="http://schemas.microsoft.com/office/powerpoint/2010/main" val="328763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4" r="7074"/>
          <a:stretch>
            <a:fillRect/>
          </a:stretch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6" r="26546"/>
          <a:stretch>
            <a:fillRect/>
          </a:stretch>
        </p:blipFill>
        <p:spPr/>
      </p:pic>
      <p:pic>
        <p:nvPicPr>
          <p:cNvPr id="10" name="Picture Placeholder 9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1" b="28241"/>
          <a:stretch>
            <a:fillRect/>
          </a:stretch>
        </p:blipFill>
        <p:spPr/>
      </p:pic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6" r="265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7040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プレースホルダー 16" descr="川と橋と建物&#10;&#10;中程度の精度で自動的に生成された説明">
            <a:extLst>
              <a:ext uri="{FF2B5EF4-FFF2-40B4-BE49-F238E27FC236}">
                <a16:creationId xmlns:a16="http://schemas.microsoft.com/office/drawing/2014/main" id="{F907939B-CEFC-068F-0085-010D10D7925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 contrast="40000"/>
                    </a14:imgEffect>
                  </a14:imgLayer>
                </a14:imgProps>
              </a:ext>
            </a:extLst>
          </a:blip>
          <a:srcRect l="23779" r="1495"/>
          <a:stretch/>
        </p:blipFill>
        <p:spPr>
          <a:xfrm>
            <a:off x="5" y="0"/>
            <a:ext cx="12191999" cy="6858000"/>
          </a:xfr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705C36B6-191C-2471-76D0-B16968DFF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692" y="3249000"/>
            <a:ext cx="2304616" cy="360000"/>
          </a:xfrm>
          <a:prstGeom prst="rect">
            <a:avLst/>
          </a:prstGeom>
        </p:spPr>
      </p:pic>
      <p:sp>
        <p:nvSpPr>
          <p:cNvPr id="5" name="テキスト ボックス 9">
            <a:extLst>
              <a:ext uri="{FF2B5EF4-FFF2-40B4-BE49-F238E27FC236}">
                <a16:creationId xmlns:a16="http://schemas.microsoft.com/office/drawing/2014/main" id="{0F2661A0-7410-43C4-A0E7-E3533EE865DB}"/>
              </a:ext>
            </a:extLst>
          </p:cNvPr>
          <p:cNvSpPr txBox="1"/>
          <p:nvPr/>
        </p:nvSpPr>
        <p:spPr>
          <a:xfrm>
            <a:off x="0" y="6638588"/>
            <a:ext cx="609432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baseline="0" dirty="0">
                <a:solidFill>
                  <a:schemeClr val="bg1"/>
                </a:solidFill>
              </a:rPr>
              <a:t>©</a:t>
            </a:r>
            <a:r>
              <a:rPr lang="ja-JP" altLang="en-US" sz="400" baseline="0" dirty="0">
                <a:solidFill>
                  <a:schemeClr val="bg1"/>
                </a:solidFill>
              </a:rPr>
              <a:t> </a:t>
            </a:r>
            <a:r>
              <a:rPr lang="en-US" altLang="ja-JP" sz="1000" baseline="0" dirty="0">
                <a:solidFill>
                  <a:schemeClr val="bg1"/>
                </a:solidFill>
              </a:rPr>
              <a:t>Kanagawa University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09511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094654B3-7E4A-D676-02EE-D77181E8451C}"/>
              </a:ext>
            </a:extLst>
          </p:cNvPr>
          <p:cNvSpPr txBox="1"/>
          <p:nvPr/>
        </p:nvSpPr>
        <p:spPr>
          <a:xfrm>
            <a:off x="2278572" y="3149769"/>
            <a:ext cx="763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600" b="1" spc="300" dirty="0">
                <a:solidFill>
                  <a:schemeClr val="tx2"/>
                </a:solidFill>
                <a:latin typeface="UD デジタル 教科書体 N-R" panose="02020400000000000000" pitchFamily="17" charset="-128"/>
              </a:rPr>
              <a:t>APPENDIX</a:t>
            </a:r>
          </a:p>
        </p:txBody>
      </p:sp>
      <p:sp>
        <p:nvSpPr>
          <p:cNvPr id="3" name="TextBox 34">
            <a:extLst>
              <a:ext uri="{FF2B5EF4-FFF2-40B4-BE49-F238E27FC236}">
                <a16:creationId xmlns:a16="http://schemas.microsoft.com/office/drawing/2014/main" id="{54BDDCFF-14C6-0C89-F40E-B4E6BDF6B6EC}"/>
              </a:ext>
            </a:extLst>
          </p:cNvPr>
          <p:cNvSpPr txBox="1"/>
          <p:nvPr/>
        </p:nvSpPr>
        <p:spPr>
          <a:xfrm>
            <a:off x="4420131" y="2727217"/>
            <a:ext cx="3351737" cy="4278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600" b="1" spc="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推奨設定</a:t>
            </a:r>
            <a:endParaRPr lang="id-ID" altLang="ja-JP" sz="1600" b="1" spc="3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187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58B93D-2706-F752-C9B3-A0CB452D77D9}"/>
              </a:ext>
            </a:extLst>
          </p:cNvPr>
          <p:cNvSpPr/>
          <p:nvPr/>
        </p:nvSpPr>
        <p:spPr>
          <a:xfrm>
            <a:off x="6096000" y="5"/>
            <a:ext cx="6096000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 sz="1351" dirty="0">
              <a:latin typeface="Noto Sans CJK JP Regular" panose="020B0500000000000000" pitchFamily="34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4E7FEB3-F796-507E-25C2-6DBB4BAF5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7702" y="1106698"/>
            <a:ext cx="1440000" cy="104041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A387954-8A5E-316B-52C2-1CC01D567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6390" y="1447255"/>
            <a:ext cx="2304616" cy="3600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2572FDF-A6AD-95B7-9AA3-05AD58613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8410" y="2816850"/>
            <a:ext cx="1758140" cy="10800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AB5FB22-3517-E9CF-E2B5-24357B1562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413" y="4565888"/>
            <a:ext cx="3721538" cy="46800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7C3E1A59-B269-D725-4085-5603E80B34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8409" y="5702926"/>
            <a:ext cx="2034783" cy="4680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81A8D5A7-4B05-AD84-83D2-1B0E9FD243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4818" y="2816850"/>
            <a:ext cx="2126169" cy="10800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0C0241A-FFF9-423D-8BCA-8CD88A2AD6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5869" y="1447255"/>
            <a:ext cx="2302226" cy="3600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4F848BB-912A-8358-02A5-3D7A214F70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7181" y="1106698"/>
            <a:ext cx="1440000" cy="104111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17D1CBE-CB2E-C0F6-7C55-053FD7C1CC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892" y="4565888"/>
            <a:ext cx="3733204" cy="4680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4207E59-7C60-90C9-9090-872E000C76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7889" y="2816850"/>
            <a:ext cx="1758585" cy="1080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7C48ECD-CC4F-F557-4860-26F9E13E14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7888" y="5702926"/>
            <a:ext cx="2039819" cy="4680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CAA3139-3338-B827-BDAC-5865EADBC4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64297" y="2816850"/>
            <a:ext cx="2125371" cy="1080000"/>
          </a:xfrm>
          <a:prstGeom prst="rect">
            <a:avLst/>
          </a:prstGeom>
        </p:spPr>
      </p:pic>
      <p:sp>
        <p:nvSpPr>
          <p:cNvPr id="24" name="TextBox 36">
            <a:extLst>
              <a:ext uri="{FF2B5EF4-FFF2-40B4-BE49-F238E27FC236}">
                <a16:creationId xmlns:a16="http://schemas.microsoft.com/office/drawing/2014/main" id="{3BB4B128-BBFF-F689-522C-449DE3FBED65}"/>
              </a:ext>
            </a:extLst>
          </p:cNvPr>
          <p:cNvSpPr txBox="1"/>
          <p:nvPr/>
        </p:nvSpPr>
        <p:spPr>
          <a:xfrm>
            <a:off x="907842" y="457138"/>
            <a:ext cx="3024078" cy="2810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900" b="1" spc="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ロゴ画像</a:t>
            </a:r>
            <a:endParaRPr lang="id-ID" altLang="ja-JP" sz="900" b="1" spc="3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331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6">
            <a:extLst>
              <a:ext uri="{FF2B5EF4-FFF2-40B4-BE49-F238E27FC236}">
                <a16:creationId xmlns:a16="http://schemas.microsoft.com/office/drawing/2014/main" id="{39B39A63-FEE0-7972-07E4-2D80C5817E63}"/>
              </a:ext>
            </a:extLst>
          </p:cNvPr>
          <p:cNvSpPr txBox="1"/>
          <p:nvPr/>
        </p:nvSpPr>
        <p:spPr>
          <a:xfrm>
            <a:off x="907842" y="826780"/>
            <a:ext cx="3024078" cy="2810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900" b="1" spc="30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神奈川大学カラー</a:t>
            </a:r>
            <a:endParaRPr lang="id-ID" altLang="ja-JP" sz="900" b="1" spc="3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" name="TextBox 36">
            <a:extLst>
              <a:ext uri="{FF2B5EF4-FFF2-40B4-BE49-F238E27FC236}">
                <a16:creationId xmlns:a16="http://schemas.microsoft.com/office/drawing/2014/main" id="{BEF94CB0-94BC-40D7-5A45-F1D24AD695BB}"/>
              </a:ext>
            </a:extLst>
          </p:cNvPr>
          <p:cNvSpPr txBox="1"/>
          <p:nvPr/>
        </p:nvSpPr>
        <p:spPr>
          <a:xfrm>
            <a:off x="968802" y="2316481"/>
            <a:ext cx="3862278" cy="900293"/>
          </a:xfrm>
          <a:prstGeom prst="rect">
            <a:avLst/>
          </a:prstGeom>
          <a:noFill/>
          <a:ln>
            <a:noFill/>
          </a:ln>
        </p:spPr>
        <p:txBody>
          <a:bodyPr wrap="square" tIns="0" bIns="14400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3600" b="1" spc="300" dirty="0">
                <a:solidFill>
                  <a:schemeClr val="tx2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プラウドブルー</a:t>
            </a:r>
            <a:endParaRPr lang="id-ID" altLang="ja-JP" sz="3600" b="1" spc="300" dirty="0">
              <a:solidFill>
                <a:schemeClr val="tx2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4" name="TextBox 36">
            <a:extLst>
              <a:ext uri="{FF2B5EF4-FFF2-40B4-BE49-F238E27FC236}">
                <a16:creationId xmlns:a16="http://schemas.microsoft.com/office/drawing/2014/main" id="{A07B3BE9-4CD0-4919-DDCA-A6984FB3CF65}"/>
              </a:ext>
            </a:extLst>
          </p:cNvPr>
          <p:cNvSpPr txBox="1"/>
          <p:nvPr/>
        </p:nvSpPr>
        <p:spPr>
          <a:xfrm>
            <a:off x="999282" y="3300171"/>
            <a:ext cx="3862278" cy="18972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600" b="1" spc="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CMYK		</a:t>
            </a:r>
            <a:r>
              <a:rPr lang="en" altLang="ja-JP" sz="1600" b="1" spc="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100</a:t>
            </a:r>
            <a:r>
              <a:rPr lang="en" altLang="ja-JP" sz="1600" b="1" spc="3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/80/0/</a:t>
            </a:r>
            <a:r>
              <a:rPr lang="en" altLang="ja-JP" sz="1600" b="1" spc="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0</a:t>
            </a:r>
            <a:endParaRPr lang="en" altLang="ja-JP" sz="1600" b="1" spc="3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" altLang="ja-JP" sz="1600" b="1" spc="3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RGB		R30 G66 B148</a:t>
            </a:r>
          </a:p>
          <a:p>
            <a:pPr>
              <a:lnSpc>
                <a:spcPct val="150000"/>
              </a:lnSpc>
            </a:pPr>
            <a:r>
              <a:rPr lang="en" altLang="ja-JP" sz="1600" b="1" spc="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HEX		1E4294</a:t>
            </a:r>
            <a:endParaRPr lang="en" altLang="ja-JP" sz="1600" b="1" spc="3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" altLang="ja-JP" sz="1600" b="1" spc="3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PANTONE	2747</a:t>
            </a:r>
          </a:p>
          <a:p>
            <a:pPr>
              <a:lnSpc>
                <a:spcPct val="150000"/>
              </a:lnSpc>
            </a:pPr>
            <a:r>
              <a:rPr lang="en" altLang="ja-JP" sz="1600" b="1" spc="3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DIC		F29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B536F7D-E2A1-7E69-93A8-A4C7F79F0354}"/>
              </a:ext>
            </a:extLst>
          </p:cNvPr>
          <p:cNvSpPr>
            <a:spLocks/>
          </p:cNvSpPr>
          <p:nvPr/>
        </p:nvSpPr>
        <p:spPr>
          <a:xfrm>
            <a:off x="999282" y="1200129"/>
            <a:ext cx="3831798" cy="1080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TextBox 36">
            <a:extLst>
              <a:ext uri="{FF2B5EF4-FFF2-40B4-BE49-F238E27FC236}">
                <a16:creationId xmlns:a16="http://schemas.microsoft.com/office/drawing/2014/main" id="{1ADC809D-3249-65F1-F6A6-11E1178C5166}"/>
              </a:ext>
            </a:extLst>
          </p:cNvPr>
          <p:cNvSpPr txBox="1"/>
          <p:nvPr/>
        </p:nvSpPr>
        <p:spPr>
          <a:xfrm>
            <a:off x="6089442" y="2316481"/>
            <a:ext cx="3862278" cy="900293"/>
          </a:xfrm>
          <a:prstGeom prst="rect">
            <a:avLst/>
          </a:prstGeom>
          <a:noFill/>
          <a:ln>
            <a:noFill/>
          </a:ln>
        </p:spPr>
        <p:txBody>
          <a:bodyPr wrap="square" tIns="0" bIns="14400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3600" b="1" spc="300" dirty="0">
                <a:solidFill>
                  <a:schemeClr val="accent2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サブカラー</a:t>
            </a:r>
            <a:endParaRPr lang="id-ID" altLang="ja-JP" sz="3600" b="1" spc="300" dirty="0">
              <a:solidFill>
                <a:schemeClr val="accent2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1" name="TextBox 36">
            <a:extLst>
              <a:ext uri="{FF2B5EF4-FFF2-40B4-BE49-F238E27FC236}">
                <a16:creationId xmlns:a16="http://schemas.microsoft.com/office/drawing/2014/main" id="{6F87BDA9-1691-369B-A1D9-D85F532D277A}"/>
              </a:ext>
            </a:extLst>
          </p:cNvPr>
          <p:cNvSpPr txBox="1"/>
          <p:nvPr/>
        </p:nvSpPr>
        <p:spPr>
          <a:xfrm>
            <a:off x="6119922" y="3300171"/>
            <a:ext cx="4288998" cy="18972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600" b="1" spc="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CMYK		</a:t>
            </a:r>
            <a:r>
              <a:rPr lang="en" altLang="ja-JP" sz="1600" b="1" spc="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60</a:t>
            </a:r>
            <a:r>
              <a:rPr lang="en" altLang="ja-JP" sz="1600" b="1" spc="3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/25/</a:t>
            </a:r>
            <a:r>
              <a:rPr lang="en" altLang="ja-JP" sz="1600" b="1" spc="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  <a:r>
              <a:rPr lang="en" altLang="ja-JP" sz="1600" b="1" spc="3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</a:t>
            </a:r>
            <a:r>
              <a:rPr lang="en" altLang="ja-JP" sz="1600" b="1" spc="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0</a:t>
            </a:r>
            <a:endParaRPr lang="en" altLang="ja-JP" sz="1600" b="1" spc="3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" altLang="ja-JP" sz="1600" b="1" spc="3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RGB		R106 G163 B215</a:t>
            </a:r>
          </a:p>
          <a:p>
            <a:pPr>
              <a:lnSpc>
                <a:spcPct val="150000"/>
              </a:lnSpc>
            </a:pPr>
            <a:r>
              <a:rPr lang="en" altLang="ja-JP" sz="1600" b="1" spc="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HEX		6AA3D7</a:t>
            </a:r>
            <a:endParaRPr lang="en" altLang="ja-JP" sz="1600" b="1" spc="3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" altLang="ja-JP" sz="1600" b="1" spc="3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PANTONE	284</a:t>
            </a:r>
          </a:p>
          <a:p>
            <a:pPr>
              <a:lnSpc>
                <a:spcPct val="150000"/>
              </a:lnSpc>
            </a:pPr>
            <a:r>
              <a:rPr lang="en" altLang="ja-JP" sz="1600" b="1" spc="3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DIC		F39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7FE8056-38B2-A2DE-16BA-D18F7A292112}"/>
              </a:ext>
            </a:extLst>
          </p:cNvPr>
          <p:cNvSpPr>
            <a:spLocks/>
          </p:cNvSpPr>
          <p:nvPr/>
        </p:nvSpPr>
        <p:spPr>
          <a:xfrm>
            <a:off x="6119922" y="1200129"/>
            <a:ext cx="3831798" cy="1080000"/>
          </a:xfrm>
          <a:prstGeom prst="rect">
            <a:avLst/>
          </a:prstGeom>
          <a:solidFill>
            <a:srgbClr val="6AA3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64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D7A4CA-2AEB-7557-0AD5-E4D5EB038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基本ヘッダー</a:t>
            </a:r>
          </a:p>
        </p:txBody>
      </p:sp>
    </p:spTree>
    <p:extLst>
      <p:ext uri="{BB962C8B-B14F-4D97-AF65-F5344CB8AC3E}">
        <p14:creationId xmlns:p14="http://schemas.microsoft.com/office/powerpoint/2010/main" val="208299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>
            <a:extLst>
              <a:ext uri="{FF2B5EF4-FFF2-40B4-BE49-F238E27FC236}">
                <a16:creationId xmlns:a16="http://schemas.microsoft.com/office/drawing/2014/main" id="{3E5CD658-0B1B-3386-B00B-3C622EAC8AEC}"/>
              </a:ext>
            </a:extLst>
          </p:cNvPr>
          <p:cNvSpPr txBox="1">
            <a:spLocks/>
          </p:cNvSpPr>
          <p:nvPr/>
        </p:nvSpPr>
        <p:spPr>
          <a:xfrm>
            <a:off x="205740" y="45723"/>
            <a:ext cx="11780520" cy="609597"/>
          </a:xfrm>
          <a:prstGeom prst="rect">
            <a:avLst/>
          </a:prstGeom>
        </p:spPr>
        <p:txBody>
          <a:bodyPr tIns="18000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b="1" i="0" kern="1200">
                <a:solidFill>
                  <a:schemeClr val="tx1"/>
                </a:solidFill>
                <a:latin typeface="Noto Sans CJK JP Bold" panose="020B0500000000000000" pitchFamily="34" charset="-128"/>
                <a:ea typeface="Noto Sans CJK JP Bold" panose="020B0500000000000000" pitchFamily="34" charset="-128"/>
                <a:cs typeface="+mj-cs"/>
              </a:defRPr>
            </a:lvl1pPr>
          </a:lstStyle>
          <a:p>
            <a:r>
              <a:rPr lang="ja-JP" altLang="en-US" sz="2400" spc="300" dirty="0">
                <a:solidFill>
                  <a:schemeClr val="bg1">
                    <a:lumMod val="8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基本フッター</a:t>
            </a:r>
          </a:p>
        </p:txBody>
      </p:sp>
    </p:spTree>
    <p:extLst>
      <p:ext uri="{BB962C8B-B14F-4D97-AF65-F5344CB8AC3E}">
        <p14:creationId xmlns:p14="http://schemas.microsoft.com/office/powerpoint/2010/main" val="215956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094654B3-7E4A-D676-02EE-D77181E8451C}"/>
              </a:ext>
            </a:extLst>
          </p:cNvPr>
          <p:cNvSpPr txBox="1"/>
          <p:nvPr/>
        </p:nvSpPr>
        <p:spPr>
          <a:xfrm>
            <a:off x="2278572" y="3149769"/>
            <a:ext cx="7634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6000" b="1" spc="300" dirty="0">
                <a:solidFill>
                  <a:schemeClr val="tx2"/>
                </a:solidFill>
                <a:latin typeface="UD デジタル 教科書体 N-R" panose="02020400000000000000" pitchFamily="17" charset="-128"/>
              </a:rPr>
              <a:t>LAYOUT SAMPLE</a:t>
            </a:r>
            <a:endParaRPr lang="id-ID" sz="3600" b="1" spc="300" dirty="0">
              <a:solidFill>
                <a:schemeClr val="tx2"/>
              </a:solidFill>
              <a:latin typeface="UD デジタル 教科書体 N-R" panose="02020400000000000000" pitchFamily="17" charset="-128"/>
            </a:endParaRPr>
          </a:p>
        </p:txBody>
      </p:sp>
      <p:sp>
        <p:nvSpPr>
          <p:cNvPr id="3" name="TextBox 34">
            <a:extLst>
              <a:ext uri="{FF2B5EF4-FFF2-40B4-BE49-F238E27FC236}">
                <a16:creationId xmlns:a16="http://schemas.microsoft.com/office/drawing/2014/main" id="{54BDDCFF-14C6-0C89-F40E-B4E6BDF6B6EC}"/>
              </a:ext>
            </a:extLst>
          </p:cNvPr>
          <p:cNvSpPr txBox="1"/>
          <p:nvPr/>
        </p:nvSpPr>
        <p:spPr>
          <a:xfrm>
            <a:off x="4420131" y="2727217"/>
            <a:ext cx="3351737" cy="4278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600" b="1" spc="3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レイアウト素材</a:t>
            </a:r>
            <a:endParaRPr lang="id-ID" altLang="ja-JP" sz="1600" b="1" spc="3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773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DD4A42AE-2228-44B8-A044-D86782FF453D}"/>
              </a:ext>
            </a:extLst>
          </p:cNvPr>
          <p:cNvSpPr txBox="1">
            <a:spLocks/>
          </p:cNvSpPr>
          <p:nvPr/>
        </p:nvSpPr>
        <p:spPr>
          <a:xfrm>
            <a:off x="1420040" y="417097"/>
            <a:ext cx="10564827" cy="609597"/>
          </a:xfrm>
          <a:prstGeom prst="rect">
            <a:avLst/>
          </a:prstGeom>
        </p:spPr>
        <p:txBody>
          <a:bodyPr tIns="144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b="1" i="0" kern="1200">
                <a:solidFill>
                  <a:schemeClr val="tx1"/>
                </a:solidFill>
                <a:latin typeface="Noto Sans CJK JP Bold" panose="020B0500000000000000" pitchFamily="34" charset="-128"/>
                <a:ea typeface="Noto Sans CJK JP Bold" panose="020B0500000000000000" pitchFamily="34" charset="-128"/>
                <a:cs typeface="+mj-cs"/>
              </a:defRPr>
            </a:lvl1pPr>
          </a:lstStyle>
          <a:p>
            <a:r>
              <a:rPr lang="ja-JP" altLang="en-US" sz="2800" dirty="0">
                <a:solidFill>
                  <a:srgbClr val="1E4294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タイトル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5B3FE75B-716B-424C-B9BC-940F31A88C08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0"/>
            <a:ext cx="1260000" cy="1260000"/>
            <a:chOff x="5650547" y="2983547"/>
            <a:chExt cx="890905" cy="890905"/>
          </a:xfrm>
        </p:grpSpPr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530417D8-C214-4B8F-A0B8-0B16EF87346B}"/>
                </a:ext>
              </a:extLst>
            </p:cNvPr>
            <p:cNvSpPr/>
            <p:nvPr/>
          </p:nvSpPr>
          <p:spPr>
            <a:xfrm>
              <a:off x="5650547" y="2983547"/>
              <a:ext cx="890905" cy="890905"/>
            </a:xfrm>
            <a:prstGeom prst="rect">
              <a:avLst/>
            </a:prstGeom>
            <a:solidFill>
              <a:srgbClr val="1E4294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74237DC2-B23C-4818-B471-4D4EF8CF9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3706" y="3188428"/>
              <a:ext cx="664587" cy="481143"/>
            </a:xfrm>
            <a:prstGeom prst="rect">
              <a:avLst/>
            </a:prstGeom>
          </p:spPr>
        </p:pic>
      </p:grp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E3BBF6D-5A67-4B82-B936-F67BA201D964}"/>
              </a:ext>
            </a:extLst>
          </p:cNvPr>
          <p:cNvSpPr/>
          <p:nvPr/>
        </p:nvSpPr>
        <p:spPr>
          <a:xfrm>
            <a:off x="0" y="0"/>
            <a:ext cx="12192000" cy="192506"/>
          </a:xfrm>
          <a:prstGeom prst="rect">
            <a:avLst/>
          </a:prstGeom>
          <a:solidFill>
            <a:srgbClr val="1E42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7566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07237862-6907-4032-A7A0-655C06648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9544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ECA9983-3B37-43F5-B1E5-00FF7BCD87DE}"/>
              </a:ext>
            </a:extLst>
          </p:cNvPr>
          <p:cNvSpPr txBox="1"/>
          <p:nvPr/>
        </p:nvSpPr>
        <p:spPr>
          <a:xfrm>
            <a:off x="1491916" y="1431758"/>
            <a:ext cx="7555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accent2">
                    <a:lumMod val="75000"/>
                  </a:schemeClr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文章はダミーです。</a:t>
            </a:r>
          </a:p>
        </p:txBody>
      </p:sp>
    </p:spTree>
    <p:extLst>
      <p:ext uri="{BB962C8B-B14F-4D97-AF65-F5344CB8AC3E}">
        <p14:creationId xmlns:p14="http://schemas.microsoft.com/office/powerpoint/2010/main" val="1460511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theme/theme1.xml><?xml version="1.0" encoding="utf-8"?>
<a:theme xmlns:a="http://schemas.openxmlformats.org/drawingml/2006/main" name="Office テーマ">
  <a:themeElements>
    <a:clrScheme name="KU">
      <a:dk1>
        <a:srgbClr val="000000"/>
      </a:dk1>
      <a:lt1>
        <a:srgbClr val="FFFFFF"/>
      </a:lt1>
      <a:dk2>
        <a:srgbClr val="1E4193"/>
      </a:dk2>
      <a:lt2>
        <a:srgbClr val="E7E6E6"/>
      </a:lt2>
      <a:accent1>
        <a:srgbClr val="1E4293"/>
      </a:accent1>
      <a:accent2>
        <a:srgbClr val="69A3D7"/>
      </a:accent2>
      <a:accent3>
        <a:srgbClr val="97C3E2"/>
      </a:accent3>
      <a:accent4>
        <a:srgbClr val="424242"/>
      </a:accent4>
      <a:accent5>
        <a:srgbClr val="FEFFFF"/>
      </a:accent5>
      <a:accent6>
        <a:srgbClr val="FFFFFF"/>
      </a:accent6>
      <a:hlink>
        <a:srgbClr val="0096FF"/>
      </a:hlink>
      <a:folHlink>
        <a:srgbClr val="744783"/>
      </a:folHlink>
    </a:clrScheme>
    <a:fontScheme name="神奈川大学">
      <a:majorFont>
        <a:latin typeface="UD デジタル 教科書体 N-R"/>
        <a:ea typeface="UD デジタル 教科書体 N-R"/>
        <a:cs typeface=""/>
      </a:majorFont>
      <a:minorFont>
        <a:latin typeface="UD デジタル 教科書体 N-R"/>
        <a:ea typeface="UD デジタル 教科書体 N-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3234</TotalTime>
  <Words>2330</Words>
  <Application>Microsoft Office PowerPoint</Application>
  <PresentationFormat>ワイド画面</PresentationFormat>
  <Paragraphs>210</Paragraphs>
  <Slides>46</Slides>
  <Notes>10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46</vt:i4>
      </vt:variant>
    </vt:vector>
  </HeadingPairs>
  <TitlesOfParts>
    <vt:vector size="53" baseType="lpstr">
      <vt:lpstr>Noto Sans CJK JP Regular</vt:lpstr>
      <vt:lpstr>UD デジタル 教科書体 N-R</vt:lpstr>
      <vt:lpstr>游ゴシック</vt:lpstr>
      <vt:lpstr>Arial</vt:lpstr>
      <vt:lpstr>Roboto</vt:lpstr>
      <vt:lpstr>Roboto Medium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基本ヘッダー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terms:created xsi:type="dcterms:W3CDTF">2023-04-18T06:25:39Z</dcterms:created>
  <dcterms:modified xsi:type="dcterms:W3CDTF">2024-07-04T04:56:35Z</dcterms:modified>
</cp:coreProperties>
</file>